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4" r:id="rId6"/>
    <p:sldId id="262" r:id="rId7"/>
    <p:sldId id="263" r:id="rId8"/>
    <p:sldId id="266" r:id="rId9"/>
    <p:sldId id="265" r:id="rId10"/>
    <p:sldId id="267" r:id="rId11"/>
    <p:sldId id="268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8F-35DF-4850-AFEE-36CF70C3BBA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3B25-7F8F-4FDC-B5B3-2469CC47A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8F-35DF-4850-AFEE-36CF70C3BBA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3B25-7F8F-4FDC-B5B3-2469CC47A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8F-35DF-4850-AFEE-36CF70C3BBA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3B25-7F8F-4FDC-B5B3-2469CC47A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8F-35DF-4850-AFEE-36CF70C3BBA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3B25-7F8F-4FDC-B5B3-2469CC47A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8F-35DF-4850-AFEE-36CF70C3BBA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3B25-7F8F-4FDC-B5B3-2469CC47A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8F-35DF-4850-AFEE-36CF70C3BBA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3B25-7F8F-4FDC-B5B3-2469CC47A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8F-35DF-4850-AFEE-36CF70C3BBA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3B25-7F8F-4FDC-B5B3-2469CC47A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8F-35DF-4850-AFEE-36CF70C3BBA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3B25-7F8F-4FDC-B5B3-2469CC47A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8F-35DF-4850-AFEE-36CF70C3BBA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3B25-7F8F-4FDC-B5B3-2469CC47A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8F-35DF-4850-AFEE-36CF70C3BBA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3B25-7F8F-4FDC-B5B3-2469CC47A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8F-35DF-4850-AFEE-36CF70C3BBA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3B25-7F8F-4FDC-B5B3-2469CC47A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85D8F-35DF-4850-AFEE-36CF70C3BBA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C3B25-7F8F-4FDC-B5B3-2469CC47A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/>
              <a:t>П</a:t>
            </a:r>
            <a:r>
              <a:rPr lang="ru-RU" sz="2200" b="1" dirty="0" smtClean="0"/>
              <a:t>одводный мир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Батискаф </a:t>
            </a:r>
            <a:r>
              <a:rPr lang="ru-RU" sz="2200" dirty="0"/>
              <a:t>- это такой большой железный шар с иллюминаторами, внутри у него много разных приборов, чтобы наблюдать за морской жизнью.</a:t>
            </a:r>
          </a:p>
        </p:txBody>
      </p:sp>
      <p:pic>
        <p:nvPicPr>
          <p:cNvPr id="2050" name="Picture 2" descr="E:\ураган фото\scale_1200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848872" cy="489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Морская звезда</a:t>
            </a:r>
            <a:endParaRPr lang="ru-RU" dirty="0"/>
          </a:p>
        </p:txBody>
      </p:sp>
      <p:pic>
        <p:nvPicPr>
          <p:cNvPr id="12290" name="Picture 2" descr="E:\ураган фото\273ff988d654322f3c252fdc4e7a23c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11582"/>
            <a:ext cx="6408712" cy="4255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Рыба-шар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</p:spTree>
    <p:extLst>
      <p:ext uri="{BB962C8B-B14F-4D97-AF65-F5344CB8AC3E}">
        <p14:creationId xmlns:p14="http://schemas.microsoft.com/office/powerpoint/2010/main" val="3263067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и фокус покажет,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и трюк повторит.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рядом молчуньи,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он – говорит!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ураган фото\1402263074-dolphin-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3238"/>
            <a:ext cx="6624736" cy="4691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56084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одводный мир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ураган фото\maxresdefaul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847" y="1488904"/>
            <a:ext cx="8697641" cy="4892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9614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Через море – океан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плывет чудо – великан,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пряча ус во рту,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растянулся на версту.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ураган фото\swim-3216410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0897"/>
            <a:ext cx="7416824" cy="4924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276871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Может плавать в океане,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ползатьпо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саванне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Панцирь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клетку,как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рубаха…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же это?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E:\ураган фото\044c41344357f5678eea083e370205ae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98678"/>
            <a:ext cx="7200800" cy="4531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7220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Маскируюсь я умело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Цвет меняю так же смело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Восемь ног и голова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Отгадайте, кто же я?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E:\ураган фото\krasivye-kartinki-osminogov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8224829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2"/>
            <a:ext cx="7846640" cy="72621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синее прекрасно. Только плавать в нем опасно! Как бы вас не «хватанула»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Кровожадная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886200"/>
            <a:ext cx="5576664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E:\ураган фото\54364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6307088" cy="4723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800199"/>
          </a:xfrm>
        </p:spPr>
        <p:txBody>
          <a:bodyPr>
            <a:normAutofit/>
          </a:bodyPr>
          <a:lstStyle/>
          <a:p>
            <a:r>
              <a:rPr lang="ru-RU" sz="3200" dirty="0"/>
              <a:t>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белый парашют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Волны 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берегу несут...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E:\ураган фото\224_preview_r.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84984"/>
            <a:ext cx="5544616" cy="2955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"/>
            <a:ext cx="6660232" cy="2636912"/>
          </a:xfrm>
        </p:spPr>
        <p:txBody>
          <a:bodyPr/>
          <a:lstStyle/>
          <a:p>
            <a:r>
              <a:rPr lang="ru-RU" dirty="0" smtClean="0"/>
              <a:t>скат</a:t>
            </a:r>
            <a:endParaRPr lang="ru-RU" dirty="0"/>
          </a:p>
        </p:txBody>
      </p:sp>
      <p:pic>
        <p:nvPicPr>
          <p:cNvPr id="11266" name="Picture 2" descr="E:\ураган фото\Gigantskij-presnovodnyj-skat-Himantura-polylepis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528392" cy="4004092"/>
          </a:xfrm>
          <a:prstGeom prst="rect">
            <a:avLst/>
          </a:prstGeom>
          <a:noFill/>
        </p:spPr>
      </p:pic>
      <p:pic>
        <p:nvPicPr>
          <p:cNvPr id="11267" name="Picture 3" descr="E:\ураган фото\1628-stingray-sw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852936"/>
            <a:ext cx="4290053" cy="3289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краб</a:t>
            </a:r>
            <a:endParaRPr lang="ru-RU" dirty="0"/>
          </a:p>
        </p:txBody>
      </p:sp>
      <p:pic>
        <p:nvPicPr>
          <p:cNvPr id="10242" name="Picture 2" descr="E:\ураган фото\maxresdefault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28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Подводный мир Батискаф - это такой большой железный шар с иллюминаторами, внутри у него много разных приборов, чтобы наблюдать за морской жизнью.</vt:lpstr>
      <vt:lpstr> Подводный мир</vt:lpstr>
      <vt:lpstr>Через море – океан плывет чудо – великан, пряча ус во рту, растянулся на версту.</vt:lpstr>
      <vt:lpstr>Может плавать в океане, Может ползатьпо саванне Панцирь в клетку,как рубаха… Кто же это?</vt:lpstr>
      <vt:lpstr>Маскируюсь я умело,  Цвет меняю так же смело,  Восемь ног и голова,  Отгадайте, кто же я?</vt:lpstr>
      <vt:lpstr> Море синее прекрасно. Только плавать в нем опасно! Как бы вас не «хватанула»  Кровожадная...</vt:lpstr>
      <vt:lpstr> Этот белый парашют Волны к берегу несут...</vt:lpstr>
      <vt:lpstr>скат</vt:lpstr>
      <vt:lpstr>краб</vt:lpstr>
      <vt:lpstr>Морская звезда</vt:lpstr>
      <vt:lpstr>Рыба-шар</vt:lpstr>
      <vt:lpstr>Он и фокус покажет, Он и трюк повторит. Все рядом молчуньи, А он – говорит!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Удивительный подводный мир</dc:title>
  <dc:creator>Школа</dc:creator>
  <cp:lastModifiedBy>BOSS</cp:lastModifiedBy>
  <cp:revision>9</cp:revision>
  <dcterms:created xsi:type="dcterms:W3CDTF">2021-12-06T07:37:13Z</dcterms:created>
  <dcterms:modified xsi:type="dcterms:W3CDTF">2021-12-07T14:03:38Z</dcterms:modified>
</cp:coreProperties>
</file>