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6"/>
  </p:notesMasterIdLst>
  <p:sldIdLst>
    <p:sldId id="260" r:id="rId7"/>
    <p:sldId id="285" r:id="rId8"/>
    <p:sldId id="290" r:id="rId9"/>
    <p:sldId id="261" r:id="rId10"/>
    <p:sldId id="287" r:id="rId11"/>
    <p:sldId id="292" r:id="rId12"/>
    <p:sldId id="262" r:id="rId13"/>
    <p:sldId id="291" r:id="rId14"/>
    <p:sldId id="264" r:id="rId15"/>
    <p:sldId id="265" r:id="rId16"/>
    <p:sldId id="266" r:id="rId17"/>
    <p:sldId id="267" r:id="rId18"/>
    <p:sldId id="268" r:id="rId19"/>
    <p:sldId id="289" r:id="rId20"/>
    <p:sldId id="271" r:id="rId21"/>
    <p:sldId id="269" r:id="rId22"/>
    <p:sldId id="272" r:id="rId23"/>
    <p:sldId id="283" r:id="rId24"/>
    <p:sldId id="273" r:id="rId25"/>
    <p:sldId id="274" r:id="rId26"/>
    <p:sldId id="275" r:id="rId27"/>
    <p:sldId id="276" r:id="rId28"/>
    <p:sldId id="284" r:id="rId29"/>
    <p:sldId id="277" r:id="rId30"/>
    <p:sldId id="293" r:id="rId31"/>
    <p:sldId id="279" r:id="rId32"/>
    <p:sldId id="280" r:id="rId33"/>
    <p:sldId id="281" r:id="rId34"/>
    <p:sldId id="28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4D14D-8FBB-4659-BC3F-38B1DD08E8EE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EA999-2970-4722-BC49-90D0775B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6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EAC17-A96C-4F62-9B7F-437313569B5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5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00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971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73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2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64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2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855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66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466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939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53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7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7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047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349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0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67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26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211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39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87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255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936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45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77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1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77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561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82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1913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9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299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408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49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43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19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974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2264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380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8347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197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20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84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17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64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2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109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85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233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1928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930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425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01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1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10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8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64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AFC98-10F9-4F80-9B48-9B1FAE1E800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04.01.2025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AA96D-B359-447E-8155-B192900C1CB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79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90" y="12576"/>
            <a:ext cx="864096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Прозвенел для всех звонок.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Начинаем наш урок!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7" y="2874898"/>
            <a:ext cx="3762215" cy="379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2"/>
          <p:cNvSpPr>
            <a:spLocks noChangeArrowheads="1"/>
          </p:cNvSpPr>
          <p:nvPr/>
        </p:nvSpPr>
        <p:spPr bwMode="auto">
          <a:xfrm>
            <a:off x="900113" y="2619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1331913" y="6937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1763713" y="11255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2195513" y="15573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2627313" y="19891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3059113" y="24209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3490913" y="28527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3924300" y="3286125"/>
            <a:ext cx="217488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357688" y="3717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89488" y="4149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5221288" y="45815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5653088" y="50133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6084888" y="54451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6516688" y="5876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948488" y="6308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2" y="3087111"/>
            <a:ext cx="2577785" cy="36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900113" y="2619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1116013" y="4778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1331913" y="6937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1547813" y="9096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763713" y="11255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1979613" y="13414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2195513" y="15573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2411413" y="17732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2627313" y="19891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Oval 11"/>
          <p:cNvSpPr>
            <a:spLocks noChangeArrowheads="1"/>
          </p:cNvSpPr>
          <p:nvPr/>
        </p:nvSpPr>
        <p:spPr bwMode="auto">
          <a:xfrm>
            <a:off x="2843213" y="22050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3059113" y="24209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Oval 13"/>
          <p:cNvSpPr>
            <a:spLocks noChangeArrowheads="1"/>
          </p:cNvSpPr>
          <p:nvPr/>
        </p:nvSpPr>
        <p:spPr bwMode="auto">
          <a:xfrm>
            <a:off x="3275013" y="26368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Oval 14"/>
          <p:cNvSpPr>
            <a:spLocks noChangeArrowheads="1"/>
          </p:cNvSpPr>
          <p:nvPr/>
        </p:nvSpPr>
        <p:spPr bwMode="auto">
          <a:xfrm>
            <a:off x="3490913" y="28527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3706813" y="30686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Oval 16"/>
          <p:cNvSpPr>
            <a:spLocks noChangeArrowheads="1"/>
          </p:cNvSpPr>
          <p:nvPr/>
        </p:nvSpPr>
        <p:spPr bwMode="auto">
          <a:xfrm>
            <a:off x="3924300" y="3286125"/>
            <a:ext cx="217488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Oval 17"/>
          <p:cNvSpPr>
            <a:spLocks noChangeArrowheads="1"/>
          </p:cNvSpPr>
          <p:nvPr/>
        </p:nvSpPr>
        <p:spPr bwMode="auto">
          <a:xfrm>
            <a:off x="4357688" y="3717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4140200" y="3502025"/>
            <a:ext cx="217488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4573588" y="39338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0" name="Oval 20"/>
          <p:cNvSpPr>
            <a:spLocks noChangeArrowheads="1"/>
          </p:cNvSpPr>
          <p:nvPr/>
        </p:nvSpPr>
        <p:spPr bwMode="auto">
          <a:xfrm>
            <a:off x="4789488" y="4149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1" name="Oval 21"/>
          <p:cNvSpPr>
            <a:spLocks noChangeArrowheads="1"/>
          </p:cNvSpPr>
          <p:nvPr/>
        </p:nvSpPr>
        <p:spPr bwMode="auto">
          <a:xfrm>
            <a:off x="5005388" y="43656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2" name="Oval 22"/>
          <p:cNvSpPr>
            <a:spLocks noChangeArrowheads="1"/>
          </p:cNvSpPr>
          <p:nvPr/>
        </p:nvSpPr>
        <p:spPr bwMode="auto">
          <a:xfrm>
            <a:off x="5221288" y="45815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3" name="Oval 23"/>
          <p:cNvSpPr>
            <a:spLocks noChangeArrowheads="1"/>
          </p:cNvSpPr>
          <p:nvPr/>
        </p:nvSpPr>
        <p:spPr bwMode="auto">
          <a:xfrm>
            <a:off x="5437188" y="47974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4" name="Oval 24"/>
          <p:cNvSpPr>
            <a:spLocks noChangeArrowheads="1"/>
          </p:cNvSpPr>
          <p:nvPr/>
        </p:nvSpPr>
        <p:spPr bwMode="auto">
          <a:xfrm>
            <a:off x="5653088" y="50133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5" name="Oval 25"/>
          <p:cNvSpPr>
            <a:spLocks noChangeArrowheads="1"/>
          </p:cNvSpPr>
          <p:nvPr/>
        </p:nvSpPr>
        <p:spPr bwMode="auto">
          <a:xfrm>
            <a:off x="5868988" y="52292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6" name="Oval 26"/>
          <p:cNvSpPr>
            <a:spLocks noChangeArrowheads="1"/>
          </p:cNvSpPr>
          <p:nvPr/>
        </p:nvSpPr>
        <p:spPr bwMode="auto">
          <a:xfrm>
            <a:off x="6084888" y="54451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7" name="Oval 27"/>
          <p:cNvSpPr>
            <a:spLocks noChangeArrowheads="1"/>
          </p:cNvSpPr>
          <p:nvPr/>
        </p:nvSpPr>
        <p:spPr bwMode="auto">
          <a:xfrm>
            <a:off x="6300788" y="56610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8" name="Oval 28"/>
          <p:cNvSpPr>
            <a:spLocks noChangeArrowheads="1"/>
          </p:cNvSpPr>
          <p:nvPr/>
        </p:nvSpPr>
        <p:spPr bwMode="auto">
          <a:xfrm>
            <a:off x="6516688" y="5876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29" name="Oval 29"/>
          <p:cNvSpPr>
            <a:spLocks noChangeArrowheads="1"/>
          </p:cNvSpPr>
          <p:nvPr/>
        </p:nvSpPr>
        <p:spPr bwMode="auto">
          <a:xfrm>
            <a:off x="6732588" y="60928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0" name="Oval 30"/>
          <p:cNvSpPr>
            <a:spLocks noChangeArrowheads="1"/>
          </p:cNvSpPr>
          <p:nvPr/>
        </p:nvSpPr>
        <p:spPr bwMode="auto">
          <a:xfrm>
            <a:off x="6948488" y="6308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31" name="Oval 31"/>
          <p:cNvSpPr>
            <a:spLocks noChangeArrowheads="1"/>
          </p:cNvSpPr>
          <p:nvPr/>
        </p:nvSpPr>
        <p:spPr bwMode="auto">
          <a:xfrm>
            <a:off x="7164388" y="65246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4" y="3092947"/>
            <a:ext cx="2592288" cy="36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39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2"/>
          <p:cNvSpPr>
            <a:spLocks noChangeArrowheads="1"/>
          </p:cNvSpPr>
          <p:nvPr/>
        </p:nvSpPr>
        <p:spPr bwMode="auto">
          <a:xfrm>
            <a:off x="900113" y="2619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1116013" y="4778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1331913" y="6937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1547813" y="9096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763713" y="11255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1979613" y="13414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Oval 8"/>
          <p:cNvSpPr>
            <a:spLocks noChangeArrowheads="1"/>
          </p:cNvSpPr>
          <p:nvPr/>
        </p:nvSpPr>
        <p:spPr bwMode="auto">
          <a:xfrm>
            <a:off x="2195513" y="15573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2411413" y="17732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2627313" y="19891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2843213" y="22050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3059113" y="24209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Oval 13"/>
          <p:cNvSpPr>
            <a:spLocks noChangeArrowheads="1"/>
          </p:cNvSpPr>
          <p:nvPr/>
        </p:nvSpPr>
        <p:spPr bwMode="auto">
          <a:xfrm>
            <a:off x="3275013" y="26368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Oval 14"/>
          <p:cNvSpPr>
            <a:spLocks noChangeArrowheads="1"/>
          </p:cNvSpPr>
          <p:nvPr/>
        </p:nvSpPr>
        <p:spPr bwMode="auto">
          <a:xfrm>
            <a:off x="3490913" y="28527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Oval 15"/>
          <p:cNvSpPr>
            <a:spLocks noChangeArrowheads="1"/>
          </p:cNvSpPr>
          <p:nvPr/>
        </p:nvSpPr>
        <p:spPr bwMode="auto">
          <a:xfrm>
            <a:off x="3706813" y="3068638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Oval 16"/>
          <p:cNvSpPr>
            <a:spLocks noChangeArrowheads="1"/>
          </p:cNvSpPr>
          <p:nvPr/>
        </p:nvSpPr>
        <p:spPr bwMode="auto">
          <a:xfrm>
            <a:off x="3924300" y="3286125"/>
            <a:ext cx="217488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Oval 17"/>
          <p:cNvSpPr>
            <a:spLocks noChangeArrowheads="1"/>
          </p:cNvSpPr>
          <p:nvPr/>
        </p:nvSpPr>
        <p:spPr bwMode="auto">
          <a:xfrm>
            <a:off x="4357688" y="3717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Oval 18"/>
          <p:cNvSpPr>
            <a:spLocks noChangeArrowheads="1"/>
          </p:cNvSpPr>
          <p:nvPr/>
        </p:nvSpPr>
        <p:spPr bwMode="auto">
          <a:xfrm>
            <a:off x="4140200" y="3502025"/>
            <a:ext cx="217488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Oval 19"/>
          <p:cNvSpPr>
            <a:spLocks noChangeArrowheads="1"/>
          </p:cNvSpPr>
          <p:nvPr/>
        </p:nvSpPr>
        <p:spPr bwMode="auto">
          <a:xfrm>
            <a:off x="4573588" y="39338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4789488" y="4149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5005388" y="43656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5221288" y="45815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7" name="Oval 23"/>
          <p:cNvSpPr>
            <a:spLocks noChangeArrowheads="1"/>
          </p:cNvSpPr>
          <p:nvPr/>
        </p:nvSpPr>
        <p:spPr bwMode="auto">
          <a:xfrm>
            <a:off x="5437188" y="47974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8" name="Oval 24"/>
          <p:cNvSpPr>
            <a:spLocks noChangeArrowheads="1"/>
          </p:cNvSpPr>
          <p:nvPr/>
        </p:nvSpPr>
        <p:spPr bwMode="auto">
          <a:xfrm>
            <a:off x="5653088" y="50133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5868988" y="52292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6084888" y="54451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1" name="Oval 27"/>
          <p:cNvSpPr>
            <a:spLocks noChangeArrowheads="1"/>
          </p:cNvSpPr>
          <p:nvPr/>
        </p:nvSpPr>
        <p:spPr bwMode="auto">
          <a:xfrm>
            <a:off x="6300788" y="56610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2" name="Oval 28"/>
          <p:cNvSpPr>
            <a:spLocks noChangeArrowheads="1"/>
          </p:cNvSpPr>
          <p:nvPr/>
        </p:nvSpPr>
        <p:spPr bwMode="auto">
          <a:xfrm>
            <a:off x="6516688" y="5876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3" name="Oval 29"/>
          <p:cNvSpPr>
            <a:spLocks noChangeArrowheads="1"/>
          </p:cNvSpPr>
          <p:nvPr/>
        </p:nvSpPr>
        <p:spPr bwMode="auto">
          <a:xfrm>
            <a:off x="6732588" y="60928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4" name="Oval 30"/>
          <p:cNvSpPr>
            <a:spLocks noChangeArrowheads="1"/>
          </p:cNvSpPr>
          <p:nvPr/>
        </p:nvSpPr>
        <p:spPr bwMode="auto">
          <a:xfrm>
            <a:off x="6948488" y="6308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5" name="Oval 31"/>
          <p:cNvSpPr>
            <a:spLocks noChangeArrowheads="1"/>
          </p:cNvSpPr>
          <p:nvPr/>
        </p:nvSpPr>
        <p:spPr bwMode="auto">
          <a:xfrm>
            <a:off x="7164388" y="65246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6" name="Oval 32"/>
          <p:cNvSpPr>
            <a:spLocks noChangeArrowheads="1"/>
          </p:cNvSpPr>
          <p:nvPr/>
        </p:nvSpPr>
        <p:spPr bwMode="auto">
          <a:xfrm>
            <a:off x="1042988" y="3778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7" name="Oval 33"/>
          <p:cNvSpPr>
            <a:spLocks noChangeArrowheads="1"/>
          </p:cNvSpPr>
          <p:nvPr/>
        </p:nvSpPr>
        <p:spPr bwMode="auto">
          <a:xfrm>
            <a:off x="1258888" y="593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8" name="Oval 34"/>
          <p:cNvSpPr>
            <a:spLocks noChangeArrowheads="1"/>
          </p:cNvSpPr>
          <p:nvPr/>
        </p:nvSpPr>
        <p:spPr bwMode="auto">
          <a:xfrm>
            <a:off x="1474788" y="8096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59" name="Oval 35"/>
          <p:cNvSpPr>
            <a:spLocks noChangeArrowheads="1"/>
          </p:cNvSpPr>
          <p:nvPr/>
        </p:nvSpPr>
        <p:spPr bwMode="auto">
          <a:xfrm>
            <a:off x="1690688" y="10255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0" name="Oval 36"/>
          <p:cNvSpPr>
            <a:spLocks noChangeArrowheads="1"/>
          </p:cNvSpPr>
          <p:nvPr/>
        </p:nvSpPr>
        <p:spPr bwMode="auto">
          <a:xfrm>
            <a:off x="1906588" y="12414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1" name="Oval 37"/>
          <p:cNvSpPr>
            <a:spLocks noChangeArrowheads="1"/>
          </p:cNvSpPr>
          <p:nvPr/>
        </p:nvSpPr>
        <p:spPr bwMode="auto">
          <a:xfrm>
            <a:off x="2122488" y="14573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2" name="Oval 38"/>
          <p:cNvSpPr>
            <a:spLocks noChangeArrowheads="1"/>
          </p:cNvSpPr>
          <p:nvPr/>
        </p:nvSpPr>
        <p:spPr bwMode="auto">
          <a:xfrm>
            <a:off x="2338388" y="16732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2554288" y="18891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4" name="Oval 40"/>
          <p:cNvSpPr>
            <a:spLocks noChangeArrowheads="1"/>
          </p:cNvSpPr>
          <p:nvPr/>
        </p:nvSpPr>
        <p:spPr bwMode="auto">
          <a:xfrm>
            <a:off x="2770188" y="21050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5" name="Oval 41"/>
          <p:cNvSpPr>
            <a:spLocks noChangeArrowheads="1"/>
          </p:cNvSpPr>
          <p:nvPr/>
        </p:nvSpPr>
        <p:spPr bwMode="auto">
          <a:xfrm>
            <a:off x="2986088" y="23209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3201988" y="25368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7" name="Oval 43"/>
          <p:cNvSpPr>
            <a:spLocks noChangeArrowheads="1"/>
          </p:cNvSpPr>
          <p:nvPr/>
        </p:nvSpPr>
        <p:spPr bwMode="auto">
          <a:xfrm>
            <a:off x="3417888" y="27527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8" name="Oval 44"/>
          <p:cNvSpPr>
            <a:spLocks noChangeArrowheads="1"/>
          </p:cNvSpPr>
          <p:nvPr/>
        </p:nvSpPr>
        <p:spPr bwMode="auto">
          <a:xfrm>
            <a:off x="3633788" y="29686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69" name="Oval 45"/>
          <p:cNvSpPr>
            <a:spLocks noChangeArrowheads="1"/>
          </p:cNvSpPr>
          <p:nvPr/>
        </p:nvSpPr>
        <p:spPr bwMode="auto">
          <a:xfrm>
            <a:off x="3849688" y="3184525"/>
            <a:ext cx="217487" cy="2174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0" name="Oval 46"/>
          <p:cNvSpPr>
            <a:spLocks noChangeArrowheads="1"/>
          </p:cNvSpPr>
          <p:nvPr/>
        </p:nvSpPr>
        <p:spPr bwMode="auto">
          <a:xfrm>
            <a:off x="4067175" y="3402013"/>
            <a:ext cx="217488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1" name="Oval 47"/>
          <p:cNvSpPr>
            <a:spLocks noChangeArrowheads="1"/>
          </p:cNvSpPr>
          <p:nvPr/>
        </p:nvSpPr>
        <p:spPr bwMode="auto">
          <a:xfrm>
            <a:off x="4500563" y="38338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2" name="Oval 48"/>
          <p:cNvSpPr>
            <a:spLocks noChangeArrowheads="1"/>
          </p:cNvSpPr>
          <p:nvPr/>
        </p:nvSpPr>
        <p:spPr bwMode="auto">
          <a:xfrm>
            <a:off x="4283075" y="3617913"/>
            <a:ext cx="217488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3" name="Oval 49"/>
          <p:cNvSpPr>
            <a:spLocks noChangeArrowheads="1"/>
          </p:cNvSpPr>
          <p:nvPr/>
        </p:nvSpPr>
        <p:spPr bwMode="auto">
          <a:xfrm>
            <a:off x="4716463" y="40497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4" name="Oval 50"/>
          <p:cNvSpPr>
            <a:spLocks noChangeArrowheads="1"/>
          </p:cNvSpPr>
          <p:nvPr/>
        </p:nvSpPr>
        <p:spPr bwMode="auto">
          <a:xfrm>
            <a:off x="4932363" y="42656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5" name="Oval 51"/>
          <p:cNvSpPr>
            <a:spLocks noChangeArrowheads="1"/>
          </p:cNvSpPr>
          <p:nvPr/>
        </p:nvSpPr>
        <p:spPr bwMode="auto">
          <a:xfrm>
            <a:off x="5148263" y="44815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6" name="Oval 52"/>
          <p:cNvSpPr>
            <a:spLocks noChangeArrowheads="1"/>
          </p:cNvSpPr>
          <p:nvPr/>
        </p:nvSpPr>
        <p:spPr bwMode="auto">
          <a:xfrm>
            <a:off x="5364163" y="46974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7" name="Oval 53"/>
          <p:cNvSpPr>
            <a:spLocks noChangeArrowheads="1"/>
          </p:cNvSpPr>
          <p:nvPr/>
        </p:nvSpPr>
        <p:spPr bwMode="auto">
          <a:xfrm>
            <a:off x="5580063" y="49133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8" name="Oval 54"/>
          <p:cNvSpPr>
            <a:spLocks noChangeArrowheads="1"/>
          </p:cNvSpPr>
          <p:nvPr/>
        </p:nvSpPr>
        <p:spPr bwMode="auto">
          <a:xfrm>
            <a:off x="5795963" y="51292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79" name="Oval 55"/>
          <p:cNvSpPr>
            <a:spLocks noChangeArrowheads="1"/>
          </p:cNvSpPr>
          <p:nvPr/>
        </p:nvSpPr>
        <p:spPr bwMode="auto">
          <a:xfrm>
            <a:off x="6011863" y="53451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6227763" y="55610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6443663" y="57769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6659563" y="59928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3" name="Oval 59"/>
          <p:cNvSpPr>
            <a:spLocks noChangeArrowheads="1"/>
          </p:cNvSpPr>
          <p:nvPr/>
        </p:nvSpPr>
        <p:spPr bwMode="auto">
          <a:xfrm>
            <a:off x="6875463" y="62087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4" name="Oval 60"/>
          <p:cNvSpPr>
            <a:spLocks noChangeArrowheads="1"/>
          </p:cNvSpPr>
          <p:nvPr/>
        </p:nvSpPr>
        <p:spPr bwMode="auto">
          <a:xfrm>
            <a:off x="7091363" y="64246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85" name="Oval 61"/>
          <p:cNvSpPr>
            <a:spLocks noChangeArrowheads="1"/>
          </p:cNvSpPr>
          <p:nvPr/>
        </p:nvSpPr>
        <p:spPr bwMode="auto">
          <a:xfrm>
            <a:off x="7307263" y="6640513"/>
            <a:ext cx="217487" cy="2174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" y="3118606"/>
            <a:ext cx="2556570" cy="35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5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539750" y="2997200"/>
            <a:ext cx="2519363" cy="1008063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V="1">
            <a:off x="468313" y="2133600"/>
            <a:ext cx="3024187" cy="1295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1619250" y="4076700"/>
            <a:ext cx="0" cy="2160588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4" name="Freeform 12"/>
          <p:cNvSpPr>
            <a:spLocks/>
          </p:cNvSpPr>
          <p:nvPr/>
        </p:nvSpPr>
        <p:spPr bwMode="auto">
          <a:xfrm>
            <a:off x="4572000" y="2636838"/>
            <a:ext cx="2592388" cy="1296987"/>
          </a:xfrm>
          <a:custGeom>
            <a:avLst/>
            <a:gdLst>
              <a:gd name="T0" fmla="*/ 0 w 1633"/>
              <a:gd name="T1" fmla="*/ 2147483647 h 800"/>
              <a:gd name="T2" fmla="*/ 2147483647 w 1633"/>
              <a:gd name="T3" fmla="*/ 2147483647 h 800"/>
              <a:gd name="T4" fmla="*/ 2147483647 w 1633"/>
              <a:gd name="T5" fmla="*/ 2147483647 h 800"/>
              <a:gd name="T6" fmla="*/ 2147483647 w 1633"/>
              <a:gd name="T7" fmla="*/ 2147483647 h 800"/>
              <a:gd name="T8" fmla="*/ 2147483647 w 1633"/>
              <a:gd name="T9" fmla="*/ 2147483647 h 800"/>
              <a:gd name="T10" fmla="*/ 2147483647 w 1633"/>
              <a:gd name="T11" fmla="*/ 2147483647 h 800"/>
              <a:gd name="T12" fmla="*/ 2147483647 w 1633"/>
              <a:gd name="T13" fmla="*/ 2147483647 h 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33"/>
              <a:gd name="T22" fmla="*/ 0 h 800"/>
              <a:gd name="T23" fmla="*/ 1633 w 1633"/>
              <a:gd name="T24" fmla="*/ 800 h 8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33" h="800">
                <a:moveTo>
                  <a:pt x="0" y="377"/>
                </a:moveTo>
                <a:cubicBezTo>
                  <a:pt x="181" y="252"/>
                  <a:pt x="363" y="127"/>
                  <a:pt x="499" y="150"/>
                </a:cubicBezTo>
                <a:cubicBezTo>
                  <a:pt x="635" y="173"/>
                  <a:pt x="703" y="415"/>
                  <a:pt x="816" y="513"/>
                </a:cubicBezTo>
                <a:cubicBezTo>
                  <a:pt x="929" y="611"/>
                  <a:pt x="1119" y="800"/>
                  <a:pt x="1179" y="740"/>
                </a:cubicBezTo>
                <a:cubicBezTo>
                  <a:pt x="1239" y="680"/>
                  <a:pt x="1119" y="263"/>
                  <a:pt x="1179" y="150"/>
                </a:cubicBezTo>
                <a:cubicBezTo>
                  <a:pt x="1239" y="37"/>
                  <a:pt x="1466" y="0"/>
                  <a:pt x="1542" y="60"/>
                </a:cubicBezTo>
                <a:cubicBezTo>
                  <a:pt x="1618" y="120"/>
                  <a:pt x="1618" y="438"/>
                  <a:pt x="1633" y="513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6" name="Freeform 14"/>
          <p:cNvSpPr>
            <a:spLocks/>
          </p:cNvSpPr>
          <p:nvPr/>
        </p:nvSpPr>
        <p:spPr bwMode="auto">
          <a:xfrm>
            <a:off x="3851920" y="1226777"/>
            <a:ext cx="4819650" cy="804862"/>
          </a:xfrm>
          <a:custGeom>
            <a:avLst/>
            <a:gdLst>
              <a:gd name="T0" fmla="*/ 0 w 3036"/>
              <a:gd name="T1" fmla="*/ 2147483647 h 507"/>
              <a:gd name="T2" fmla="*/ 2147483647 w 3036"/>
              <a:gd name="T3" fmla="*/ 2147483647 h 507"/>
              <a:gd name="T4" fmla="*/ 2147483647 w 3036"/>
              <a:gd name="T5" fmla="*/ 2147483647 h 507"/>
              <a:gd name="T6" fmla="*/ 2147483647 w 3036"/>
              <a:gd name="T7" fmla="*/ 2147483647 h 507"/>
              <a:gd name="T8" fmla="*/ 2147483647 w 3036"/>
              <a:gd name="T9" fmla="*/ 2147483647 h 507"/>
              <a:gd name="T10" fmla="*/ 2147483647 w 3036"/>
              <a:gd name="T11" fmla="*/ 2147483647 h 507"/>
              <a:gd name="T12" fmla="*/ 2147483647 w 3036"/>
              <a:gd name="T13" fmla="*/ 2147483647 h 507"/>
              <a:gd name="T14" fmla="*/ 2147483647 w 3036"/>
              <a:gd name="T15" fmla="*/ 2147483647 h 507"/>
              <a:gd name="T16" fmla="*/ 2147483647 w 3036"/>
              <a:gd name="T17" fmla="*/ 2147483647 h 507"/>
              <a:gd name="T18" fmla="*/ 2147483647 w 3036"/>
              <a:gd name="T19" fmla="*/ 2147483647 h 507"/>
              <a:gd name="T20" fmla="*/ 2147483647 w 3036"/>
              <a:gd name="T21" fmla="*/ 2147483647 h 507"/>
              <a:gd name="T22" fmla="*/ 2147483647 w 3036"/>
              <a:gd name="T23" fmla="*/ 2147483647 h 507"/>
              <a:gd name="T24" fmla="*/ 2147483647 w 3036"/>
              <a:gd name="T25" fmla="*/ 2147483647 h 507"/>
              <a:gd name="T26" fmla="*/ 2147483647 w 3036"/>
              <a:gd name="T27" fmla="*/ 2147483647 h 507"/>
              <a:gd name="T28" fmla="*/ 2147483647 w 3036"/>
              <a:gd name="T29" fmla="*/ 2147483647 h 507"/>
              <a:gd name="T30" fmla="*/ 2147483647 w 3036"/>
              <a:gd name="T31" fmla="*/ 2147483647 h 507"/>
              <a:gd name="T32" fmla="*/ 2147483647 w 3036"/>
              <a:gd name="T33" fmla="*/ 2147483647 h 507"/>
              <a:gd name="T34" fmla="*/ 2147483647 w 3036"/>
              <a:gd name="T35" fmla="*/ 2147483647 h 507"/>
              <a:gd name="T36" fmla="*/ 2147483647 w 3036"/>
              <a:gd name="T37" fmla="*/ 2147483647 h 507"/>
              <a:gd name="T38" fmla="*/ 2147483647 w 3036"/>
              <a:gd name="T39" fmla="*/ 2147483647 h 507"/>
              <a:gd name="T40" fmla="*/ 2147483647 w 3036"/>
              <a:gd name="T41" fmla="*/ 2147483647 h 507"/>
              <a:gd name="T42" fmla="*/ 2147483647 w 3036"/>
              <a:gd name="T43" fmla="*/ 2147483647 h 507"/>
              <a:gd name="T44" fmla="*/ 2147483647 w 3036"/>
              <a:gd name="T45" fmla="*/ 2147483647 h 507"/>
              <a:gd name="T46" fmla="*/ 2147483647 w 3036"/>
              <a:gd name="T47" fmla="*/ 2147483647 h 507"/>
              <a:gd name="T48" fmla="*/ 2147483647 w 3036"/>
              <a:gd name="T49" fmla="*/ 2147483647 h 507"/>
              <a:gd name="T50" fmla="*/ 2147483647 w 3036"/>
              <a:gd name="T51" fmla="*/ 2147483647 h 507"/>
              <a:gd name="T52" fmla="*/ 2147483647 w 3036"/>
              <a:gd name="T53" fmla="*/ 2147483647 h 50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036"/>
              <a:gd name="T82" fmla="*/ 0 h 507"/>
              <a:gd name="T83" fmla="*/ 3036 w 3036"/>
              <a:gd name="T84" fmla="*/ 507 h 50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036" h="507">
                <a:moveTo>
                  <a:pt x="0" y="481"/>
                </a:moveTo>
                <a:cubicBezTo>
                  <a:pt x="15" y="438"/>
                  <a:pt x="29" y="406"/>
                  <a:pt x="68" y="379"/>
                </a:cubicBezTo>
                <a:cubicBezTo>
                  <a:pt x="93" y="343"/>
                  <a:pt x="75" y="364"/>
                  <a:pt x="129" y="325"/>
                </a:cubicBezTo>
                <a:cubicBezTo>
                  <a:pt x="157" y="305"/>
                  <a:pt x="231" y="312"/>
                  <a:pt x="231" y="312"/>
                </a:cubicBezTo>
                <a:cubicBezTo>
                  <a:pt x="244" y="313"/>
                  <a:pt x="315" y="316"/>
                  <a:pt x="339" y="325"/>
                </a:cubicBezTo>
                <a:cubicBezTo>
                  <a:pt x="412" y="353"/>
                  <a:pt x="294" y="327"/>
                  <a:pt x="393" y="345"/>
                </a:cubicBezTo>
                <a:cubicBezTo>
                  <a:pt x="475" y="406"/>
                  <a:pt x="373" y="335"/>
                  <a:pt x="448" y="373"/>
                </a:cubicBezTo>
                <a:cubicBezTo>
                  <a:pt x="458" y="378"/>
                  <a:pt x="465" y="389"/>
                  <a:pt x="475" y="393"/>
                </a:cubicBezTo>
                <a:cubicBezTo>
                  <a:pt x="499" y="402"/>
                  <a:pt x="526" y="401"/>
                  <a:pt x="549" y="413"/>
                </a:cubicBezTo>
                <a:cubicBezTo>
                  <a:pt x="575" y="427"/>
                  <a:pt x="595" y="434"/>
                  <a:pt x="624" y="440"/>
                </a:cubicBezTo>
                <a:cubicBezTo>
                  <a:pt x="681" y="469"/>
                  <a:pt x="738" y="482"/>
                  <a:pt x="800" y="495"/>
                </a:cubicBezTo>
                <a:cubicBezTo>
                  <a:pt x="856" y="492"/>
                  <a:pt x="919" y="507"/>
                  <a:pt x="969" y="481"/>
                </a:cubicBezTo>
                <a:cubicBezTo>
                  <a:pt x="993" y="468"/>
                  <a:pt x="1013" y="448"/>
                  <a:pt x="1037" y="434"/>
                </a:cubicBezTo>
                <a:cubicBezTo>
                  <a:pt x="1051" y="425"/>
                  <a:pt x="1078" y="406"/>
                  <a:pt x="1078" y="406"/>
                </a:cubicBezTo>
                <a:cubicBezTo>
                  <a:pt x="1096" y="378"/>
                  <a:pt x="1131" y="365"/>
                  <a:pt x="1159" y="345"/>
                </a:cubicBezTo>
                <a:cubicBezTo>
                  <a:pt x="1211" y="307"/>
                  <a:pt x="1252" y="265"/>
                  <a:pt x="1315" y="251"/>
                </a:cubicBezTo>
                <a:cubicBezTo>
                  <a:pt x="1367" y="224"/>
                  <a:pt x="1434" y="218"/>
                  <a:pt x="1491" y="203"/>
                </a:cubicBezTo>
                <a:cubicBezTo>
                  <a:pt x="1556" y="206"/>
                  <a:pt x="1658" y="248"/>
                  <a:pt x="1701" y="183"/>
                </a:cubicBezTo>
                <a:cubicBezTo>
                  <a:pt x="1709" y="146"/>
                  <a:pt x="1711" y="114"/>
                  <a:pt x="1749" y="101"/>
                </a:cubicBezTo>
                <a:cubicBezTo>
                  <a:pt x="1781" y="77"/>
                  <a:pt x="1807" y="73"/>
                  <a:pt x="1844" y="61"/>
                </a:cubicBezTo>
                <a:cubicBezTo>
                  <a:pt x="1973" y="69"/>
                  <a:pt x="2101" y="87"/>
                  <a:pt x="2230" y="95"/>
                </a:cubicBezTo>
                <a:cubicBezTo>
                  <a:pt x="2293" y="93"/>
                  <a:pt x="2357" y="94"/>
                  <a:pt x="2420" y="88"/>
                </a:cubicBezTo>
                <a:cubicBezTo>
                  <a:pt x="2435" y="87"/>
                  <a:pt x="2453" y="67"/>
                  <a:pt x="2467" y="61"/>
                </a:cubicBezTo>
                <a:cubicBezTo>
                  <a:pt x="2507" y="44"/>
                  <a:pt x="2553" y="34"/>
                  <a:pt x="2596" y="27"/>
                </a:cubicBezTo>
                <a:cubicBezTo>
                  <a:pt x="2674" y="0"/>
                  <a:pt x="2723" y="16"/>
                  <a:pt x="2819" y="20"/>
                </a:cubicBezTo>
                <a:cubicBezTo>
                  <a:pt x="2847" y="26"/>
                  <a:pt x="2887" y="45"/>
                  <a:pt x="2914" y="47"/>
                </a:cubicBezTo>
                <a:cubicBezTo>
                  <a:pt x="2955" y="50"/>
                  <a:pt x="2995" y="47"/>
                  <a:pt x="3036" y="47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7" name="Freeform 15"/>
          <p:cNvSpPr>
            <a:spLocks/>
          </p:cNvSpPr>
          <p:nvPr/>
        </p:nvSpPr>
        <p:spPr bwMode="auto">
          <a:xfrm>
            <a:off x="5594350" y="3879850"/>
            <a:ext cx="2806700" cy="2273300"/>
          </a:xfrm>
          <a:custGeom>
            <a:avLst/>
            <a:gdLst>
              <a:gd name="T0" fmla="*/ 2147483647 w 1768"/>
              <a:gd name="T1" fmla="*/ 2147483647 h 1432"/>
              <a:gd name="T2" fmla="*/ 2147483647 w 1768"/>
              <a:gd name="T3" fmla="*/ 2147483647 h 1432"/>
              <a:gd name="T4" fmla="*/ 2147483647 w 1768"/>
              <a:gd name="T5" fmla="*/ 2147483647 h 1432"/>
              <a:gd name="T6" fmla="*/ 2147483647 w 1768"/>
              <a:gd name="T7" fmla="*/ 2147483647 h 1432"/>
              <a:gd name="T8" fmla="*/ 2147483647 w 1768"/>
              <a:gd name="T9" fmla="*/ 2147483647 h 1432"/>
              <a:gd name="T10" fmla="*/ 2147483647 w 1768"/>
              <a:gd name="T11" fmla="*/ 2147483647 h 1432"/>
              <a:gd name="T12" fmla="*/ 2147483647 w 1768"/>
              <a:gd name="T13" fmla="*/ 2147483647 h 1432"/>
              <a:gd name="T14" fmla="*/ 2147483647 w 1768"/>
              <a:gd name="T15" fmla="*/ 2147483647 h 1432"/>
              <a:gd name="T16" fmla="*/ 2147483647 w 1768"/>
              <a:gd name="T17" fmla="*/ 2147483647 h 1432"/>
              <a:gd name="T18" fmla="*/ 2147483647 w 1768"/>
              <a:gd name="T19" fmla="*/ 2147483647 h 1432"/>
              <a:gd name="T20" fmla="*/ 2147483647 w 1768"/>
              <a:gd name="T21" fmla="*/ 2147483647 h 1432"/>
              <a:gd name="T22" fmla="*/ 2147483647 w 1768"/>
              <a:gd name="T23" fmla="*/ 2147483647 h 1432"/>
              <a:gd name="T24" fmla="*/ 2147483647 w 1768"/>
              <a:gd name="T25" fmla="*/ 2147483647 h 1432"/>
              <a:gd name="T26" fmla="*/ 2147483647 w 1768"/>
              <a:gd name="T27" fmla="*/ 2147483647 h 1432"/>
              <a:gd name="T28" fmla="*/ 2147483647 w 1768"/>
              <a:gd name="T29" fmla="*/ 2147483647 h 1432"/>
              <a:gd name="T30" fmla="*/ 2147483647 w 1768"/>
              <a:gd name="T31" fmla="*/ 2147483647 h 1432"/>
              <a:gd name="T32" fmla="*/ 2147483647 w 1768"/>
              <a:gd name="T33" fmla="*/ 2147483647 h 1432"/>
              <a:gd name="T34" fmla="*/ 2147483647 w 1768"/>
              <a:gd name="T35" fmla="*/ 2147483647 h 1432"/>
              <a:gd name="T36" fmla="*/ 2147483647 w 1768"/>
              <a:gd name="T37" fmla="*/ 2147483647 h 1432"/>
              <a:gd name="T38" fmla="*/ 2147483647 w 1768"/>
              <a:gd name="T39" fmla="*/ 2147483647 h 1432"/>
              <a:gd name="T40" fmla="*/ 2147483647 w 1768"/>
              <a:gd name="T41" fmla="*/ 2147483647 h 1432"/>
              <a:gd name="T42" fmla="*/ 2147483647 w 1768"/>
              <a:gd name="T43" fmla="*/ 2147483647 h 1432"/>
              <a:gd name="T44" fmla="*/ 2147483647 w 1768"/>
              <a:gd name="T45" fmla="*/ 2147483647 h 1432"/>
              <a:gd name="T46" fmla="*/ 2147483647 w 1768"/>
              <a:gd name="T47" fmla="*/ 2147483647 h 1432"/>
              <a:gd name="T48" fmla="*/ 2147483647 w 1768"/>
              <a:gd name="T49" fmla="*/ 2147483647 h 1432"/>
              <a:gd name="T50" fmla="*/ 2147483647 w 1768"/>
              <a:gd name="T51" fmla="*/ 2147483647 h 1432"/>
              <a:gd name="T52" fmla="*/ 2147483647 w 1768"/>
              <a:gd name="T53" fmla="*/ 2147483647 h 1432"/>
              <a:gd name="T54" fmla="*/ 2147483647 w 1768"/>
              <a:gd name="T55" fmla="*/ 2147483647 h 1432"/>
              <a:gd name="T56" fmla="*/ 2147483647 w 1768"/>
              <a:gd name="T57" fmla="*/ 2147483647 h 1432"/>
              <a:gd name="T58" fmla="*/ 2147483647 w 1768"/>
              <a:gd name="T59" fmla="*/ 2147483647 h 1432"/>
              <a:gd name="T60" fmla="*/ 2147483647 w 1768"/>
              <a:gd name="T61" fmla="*/ 2147483647 h 1432"/>
              <a:gd name="T62" fmla="*/ 2147483647 w 1768"/>
              <a:gd name="T63" fmla="*/ 2147483647 h 143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68"/>
              <a:gd name="T97" fmla="*/ 0 h 1432"/>
              <a:gd name="T98" fmla="*/ 1768 w 1768"/>
              <a:gd name="T99" fmla="*/ 1432 h 143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68" h="1432">
                <a:moveTo>
                  <a:pt x="1450" y="355"/>
                </a:moveTo>
                <a:cubicBezTo>
                  <a:pt x="1440" y="423"/>
                  <a:pt x="1435" y="447"/>
                  <a:pt x="1369" y="470"/>
                </a:cubicBezTo>
                <a:cubicBezTo>
                  <a:pt x="1231" y="461"/>
                  <a:pt x="1286" y="475"/>
                  <a:pt x="1206" y="416"/>
                </a:cubicBezTo>
                <a:cubicBezTo>
                  <a:pt x="1192" y="395"/>
                  <a:pt x="1186" y="375"/>
                  <a:pt x="1172" y="355"/>
                </a:cubicBezTo>
                <a:cubicBezTo>
                  <a:pt x="1157" y="311"/>
                  <a:pt x="1140" y="237"/>
                  <a:pt x="1192" y="219"/>
                </a:cubicBezTo>
                <a:cubicBezTo>
                  <a:pt x="1206" y="198"/>
                  <a:pt x="1223" y="183"/>
                  <a:pt x="1247" y="172"/>
                </a:cubicBezTo>
                <a:cubicBezTo>
                  <a:pt x="1260" y="166"/>
                  <a:pt x="1287" y="158"/>
                  <a:pt x="1287" y="158"/>
                </a:cubicBezTo>
                <a:cubicBezTo>
                  <a:pt x="1459" y="166"/>
                  <a:pt x="1415" y="144"/>
                  <a:pt x="1518" y="219"/>
                </a:cubicBezTo>
                <a:cubicBezTo>
                  <a:pt x="1563" y="252"/>
                  <a:pt x="1508" y="210"/>
                  <a:pt x="1572" y="253"/>
                </a:cubicBezTo>
                <a:cubicBezTo>
                  <a:pt x="1588" y="264"/>
                  <a:pt x="1619" y="287"/>
                  <a:pt x="1619" y="287"/>
                </a:cubicBezTo>
                <a:cubicBezTo>
                  <a:pt x="1628" y="313"/>
                  <a:pt x="1640" y="334"/>
                  <a:pt x="1646" y="361"/>
                </a:cubicBezTo>
                <a:cubicBezTo>
                  <a:pt x="1644" y="381"/>
                  <a:pt x="1644" y="402"/>
                  <a:pt x="1640" y="422"/>
                </a:cubicBezTo>
                <a:cubicBezTo>
                  <a:pt x="1618" y="519"/>
                  <a:pt x="1467" y="539"/>
                  <a:pt x="1389" y="565"/>
                </a:cubicBezTo>
                <a:cubicBezTo>
                  <a:pt x="1353" y="577"/>
                  <a:pt x="1324" y="594"/>
                  <a:pt x="1287" y="605"/>
                </a:cubicBezTo>
                <a:cubicBezTo>
                  <a:pt x="1269" y="603"/>
                  <a:pt x="1250" y="604"/>
                  <a:pt x="1233" y="599"/>
                </a:cubicBezTo>
                <a:cubicBezTo>
                  <a:pt x="1220" y="595"/>
                  <a:pt x="1211" y="584"/>
                  <a:pt x="1199" y="578"/>
                </a:cubicBezTo>
                <a:cubicBezTo>
                  <a:pt x="1164" y="559"/>
                  <a:pt x="1140" y="548"/>
                  <a:pt x="1104" y="538"/>
                </a:cubicBezTo>
                <a:cubicBezTo>
                  <a:pt x="1077" y="521"/>
                  <a:pt x="1049" y="508"/>
                  <a:pt x="1023" y="490"/>
                </a:cubicBezTo>
                <a:cubicBezTo>
                  <a:pt x="1006" y="457"/>
                  <a:pt x="979" y="434"/>
                  <a:pt x="962" y="402"/>
                </a:cubicBezTo>
                <a:cubicBezTo>
                  <a:pt x="959" y="396"/>
                  <a:pt x="958" y="388"/>
                  <a:pt x="955" y="382"/>
                </a:cubicBezTo>
                <a:cubicBezTo>
                  <a:pt x="951" y="375"/>
                  <a:pt x="946" y="368"/>
                  <a:pt x="942" y="361"/>
                </a:cubicBezTo>
                <a:cubicBezTo>
                  <a:pt x="918" y="249"/>
                  <a:pt x="944" y="136"/>
                  <a:pt x="1064" y="111"/>
                </a:cubicBezTo>
                <a:cubicBezTo>
                  <a:pt x="1108" y="84"/>
                  <a:pt x="1156" y="71"/>
                  <a:pt x="1206" y="57"/>
                </a:cubicBezTo>
                <a:cubicBezTo>
                  <a:pt x="1253" y="44"/>
                  <a:pt x="1197" y="58"/>
                  <a:pt x="1247" y="36"/>
                </a:cubicBezTo>
                <a:cubicBezTo>
                  <a:pt x="1296" y="14"/>
                  <a:pt x="1364" y="9"/>
                  <a:pt x="1416" y="2"/>
                </a:cubicBezTo>
                <a:cubicBezTo>
                  <a:pt x="1443" y="4"/>
                  <a:pt x="1471" y="0"/>
                  <a:pt x="1497" y="9"/>
                </a:cubicBezTo>
                <a:cubicBezTo>
                  <a:pt x="1508" y="13"/>
                  <a:pt x="1509" y="29"/>
                  <a:pt x="1518" y="36"/>
                </a:cubicBezTo>
                <a:cubicBezTo>
                  <a:pt x="1523" y="41"/>
                  <a:pt x="1531" y="41"/>
                  <a:pt x="1538" y="43"/>
                </a:cubicBezTo>
                <a:cubicBezTo>
                  <a:pt x="1620" y="108"/>
                  <a:pt x="1744" y="155"/>
                  <a:pt x="1768" y="267"/>
                </a:cubicBezTo>
                <a:cubicBezTo>
                  <a:pt x="1766" y="326"/>
                  <a:pt x="1766" y="384"/>
                  <a:pt x="1762" y="443"/>
                </a:cubicBezTo>
                <a:cubicBezTo>
                  <a:pt x="1760" y="469"/>
                  <a:pt x="1740" y="495"/>
                  <a:pt x="1728" y="517"/>
                </a:cubicBezTo>
                <a:cubicBezTo>
                  <a:pt x="1703" y="560"/>
                  <a:pt x="1682" y="611"/>
                  <a:pt x="1640" y="639"/>
                </a:cubicBezTo>
                <a:cubicBezTo>
                  <a:pt x="1610" y="698"/>
                  <a:pt x="1573" y="748"/>
                  <a:pt x="1518" y="788"/>
                </a:cubicBezTo>
                <a:cubicBezTo>
                  <a:pt x="1503" y="799"/>
                  <a:pt x="1485" y="804"/>
                  <a:pt x="1470" y="815"/>
                </a:cubicBezTo>
                <a:cubicBezTo>
                  <a:pt x="1461" y="822"/>
                  <a:pt x="1453" y="831"/>
                  <a:pt x="1443" y="836"/>
                </a:cubicBezTo>
                <a:cubicBezTo>
                  <a:pt x="1426" y="844"/>
                  <a:pt x="1407" y="844"/>
                  <a:pt x="1389" y="849"/>
                </a:cubicBezTo>
                <a:cubicBezTo>
                  <a:pt x="1354" y="873"/>
                  <a:pt x="1339" y="878"/>
                  <a:pt x="1294" y="890"/>
                </a:cubicBezTo>
                <a:cubicBezTo>
                  <a:pt x="1285" y="892"/>
                  <a:pt x="1276" y="895"/>
                  <a:pt x="1267" y="897"/>
                </a:cubicBezTo>
                <a:cubicBezTo>
                  <a:pt x="1258" y="899"/>
                  <a:pt x="1240" y="904"/>
                  <a:pt x="1240" y="904"/>
                </a:cubicBezTo>
                <a:cubicBezTo>
                  <a:pt x="1172" y="902"/>
                  <a:pt x="1105" y="901"/>
                  <a:pt x="1037" y="897"/>
                </a:cubicBezTo>
                <a:cubicBezTo>
                  <a:pt x="979" y="893"/>
                  <a:pt x="916" y="864"/>
                  <a:pt x="860" y="849"/>
                </a:cubicBezTo>
                <a:cubicBezTo>
                  <a:pt x="814" y="819"/>
                  <a:pt x="763" y="799"/>
                  <a:pt x="711" y="782"/>
                </a:cubicBezTo>
                <a:cubicBezTo>
                  <a:pt x="641" y="759"/>
                  <a:pt x="572" y="725"/>
                  <a:pt x="501" y="707"/>
                </a:cubicBezTo>
                <a:cubicBezTo>
                  <a:pt x="486" y="703"/>
                  <a:pt x="470" y="703"/>
                  <a:pt x="454" y="700"/>
                </a:cubicBezTo>
                <a:cubicBezTo>
                  <a:pt x="447" y="699"/>
                  <a:pt x="440" y="696"/>
                  <a:pt x="433" y="694"/>
                </a:cubicBezTo>
                <a:cubicBezTo>
                  <a:pt x="371" y="696"/>
                  <a:pt x="265" y="691"/>
                  <a:pt x="190" y="707"/>
                </a:cubicBezTo>
                <a:cubicBezTo>
                  <a:pt x="165" y="712"/>
                  <a:pt x="147" y="728"/>
                  <a:pt x="122" y="734"/>
                </a:cubicBezTo>
                <a:cubicBezTo>
                  <a:pt x="100" y="749"/>
                  <a:pt x="90" y="767"/>
                  <a:pt x="68" y="782"/>
                </a:cubicBezTo>
                <a:cubicBezTo>
                  <a:pt x="52" y="812"/>
                  <a:pt x="40" y="844"/>
                  <a:pt x="27" y="876"/>
                </a:cubicBezTo>
                <a:cubicBezTo>
                  <a:pt x="22" y="889"/>
                  <a:pt x="13" y="917"/>
                  <a:pt x="13" y="917"/>
                </a:cubicBezTo>
                <a:cubicBezTo>
                  <a:pt x="0" y="1007"/>
                  <a:pt x="3" y="971"/>
                  <a:pt x="13" y="1127"/>
                </a:cubicBezTo>
                <a:cubicBezTo>
                  <a:pt x="15" y="1152"/>
                  <a:pt x="47" y="1195"/>
                  <a:pt x="47" y="1195"/>
                </a:cubicBezTo>
                <a:cubicBezTo>
                  <a:pt x="63" y="1257"/>
                  <a:pt x="41" y="1189"/>
                  <a:pt x="74" y="1242"/>
                </a:cubicBezTo>
                <a:cubicBezTo>
                  <a:pt x="100" y="1283"/>
                  <a:pt x="103" y="1349"/>
                  <a:pt x="156" y="1364"/>
                </a:cubicBezTo>
                <a:cubicBezTo>
                  <a:pt x="184" y="1409"/>
                  <a:pt x="262" y="1419"/>
                  <a:pt x="311" y="1432"/>
                </a:cubicBezTo>
                <a:cubicBezTo>
                  <a:pt x="417" y="1427"/>
                  <a:pt x="539" y="1429"/>
                  <a:pt x="623" y="1351"/>
                </a:cubicBezTo>
                <a:cubicBezTo>
                  <a:pt x="642" y="1334"/>
                  <a:pt x="663" y="1318"/>
                  <a:pt x="677" y="1297"/>
                </a:cubicBezTo>
                <a:cubicBezTo>
                  <a:pt x="703" y="1259"/>
                  <a:pt x="721" y="1214"/>
                  <a:pt x="759" y="1188"/>
                </a:cubicBezTo>
                <a:cubicBezTo>
                  <a:pt x="793" y="1136"/>
                  <a:pt x="868" y="1112"/>
                  <a:pt x="928" y="1100"/>
                </a:cubicBezTo>
                <a:cubicBezTo>
                  <a:pt x="981" y="1109"/>
                  <a:pt x="1016" y="1118"/>
                  <a:pt x="1064" y="1134"/>
                </a:cubicBezTo>
                <a:cubicBezTo>
                  <a:pt x="1088" y="1158"/>
                  <a:pt x="1118" y="1175"/>
                  <a:pt x="1138" y="1202"/>
                </a:cubicBezTo>
                <a:cubicBezTo>
                  <a:pt x="1153" y="1222"/>
                  <a:pt x="1164" y="1243"/>
                  <a:pt x="1179" y="1263"/>
                </a:cubicBezTo>
                <a:cubicBezTo>
                  <a:pt x="1190" y="1305"/>
                  <a:pt x="1189" y="1332"/>
                  <a:pt x="1226" y="1358"/>
                </a:cubicBezTo>
                <a:cubicBezTo>
                  <a:pt x="1258" y="1356"/>
                  <a:pt x="1290" y="1359"/>
                  <a:pt x="1321" y="1351"/>
                </a:cubicBezTo>
                <a:cubicBezTo>
                  <a:pt x="1329" y="1349"/>
                  <a:pt x="1335" y="1330"/>
                  <a:pt x="1335" y="1330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8" name="Freeform 16"/>
          <p:cNvSpPr>
            <a:spLocks/>
          </p:cNvSpPr>
          <p:nvPr/>
        </p:nvSpPr>
        <p:spPr bwMode="auto">
          <a:xfrm>
            <a:off x="6572250" y="1785938"/>
            <a:ext cx="1477963" cy="1296987"/>
          </a:xfrm>
          <a:custGeom>
            <a:avLst/>
            <a:gdLst>
              <a:gd name="T0" fmla="*/ 0 w 931"/>
              <a:gd name="T1" fmla="*/ 2147483647 h 817"/>
              <a:gd name="T2" fmla="*/ 2147483647 w 931"/>
              <a:gd name="T3" fmla="*/ 2147483647 h 817"/>
              <a:gd name="T4" fmla="*/ 2147483647 w 931"/>
              <a:gd name="T5" fmla="*/ 2147483647 h 817"/>
              <a:gd name="T6" fmla="*/ 2147483647 w 931"/>
              <a:gd name="T7" fmla="*/ 2147483647 h 817"/>
              <a:gd name="T8" fmla="*/ 2147483647 w 931"/>
              <a:gd name="T9" fmla="*/ 2147483647 h 817"/>
              <a:gd name="T10" fmla="*/ 2147483647 w 931"/>
              <a:gd name="T11" fmla="*/ 2147483647 h 817"/>
              <a:gd name="T12" fmla="*/ 2147483647 w 931"/>
              <a:gd name="T13" fmla="*/ 2147483647 h 817"/>
              <a:gd name="T14" fmla="*/ 2147483647 w 931"/>
              <a:gd name="T15" fmla="*/ 2147483647 h 817"/>
              <a:gd name="T16" fmla="*/ 2147483647 w 931"/>
              <a:gd name="T17" fmla="*/ 2147483647 h 817"/>
              <a:gd name="T18" fmla="*/ 2147483647 w 931"/>
              <a:gd name="T19" fmla="*/ 2147483647 h 817"/>
              <a:gd name="T20" fmla="*/ 2147483647 w 931"/>
              <a:gd name="T21" fmla="*/ 2147483647 h 817"/>
              <a:gd name="T22" fmla="*/ 2147483647 w 931"/>
              <a:gd name="T23" fmla="*/ 2147483647 h 817"/>
              <a:gd name="T24" fmla="*/ 2147483647 w 931"/>
              <a:gd name="T25" fmla="*/ 2147483647 h 817"/>
              <a:gd name="T26" fmla="*/ 2147483647 w 931"/>
              <a:gd name="T27" fmla="*/ 2147483647 h 8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31"/>
              <a:gd name="T43" fmla="*/ 0 h 817"/>
              <a:gd name="T44" fmla="*/ 931 w 931"/>
              <a:gd name="T45" fmla="*/ 817 h 8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31" h="817">
                <a:moveTo>
                  <a:pt x="0" y="356"/>
                </a:moveTo>
                <a:cubicBezTo>
                  <a:pt x="10" y="328"/>
                  <a:pt x="23" y="318"/>
                  <a:pt x="41" y="295"/>
                </a:cubicBezTo>
                <a:cubicBezTo>
                  <a:pt x="59" y="271"/>
                  <a:pt x="73" y="243"/>
                  <a:pt x="95" y="221"/>
                </a:cubicBezTo>
                <a:cubicBezTo>
                  <a:pt x="139" y="177"/>
                  <a:pt x="106" y="222"/>
                  <a:pt x="142" y="180"/>
                </a:cubicBezTo>
                <a:cubicBezTo>
                  <a:pt x="168" y="149"/>
                  <a:pt x="199" y="105"/>
                  <a:pt x="237" y="92"/>
                </a:cubicBezTo>
                <a:cubicBezTo>
                  <a:pt x="261" y="69"/>
                  <a:pt x="273" y="66"/>
                  <a:pt x="305" y="58"/>
                </a:cubicBezTo>
                <a:cubicBezTo>
                  <a:pt x="338" y="35"/>
                  <a:pt x="366" y="36"/>
                  <a:pt x="407" y="31"/>
                </a:cubicBezTo>
                <a:cubicBezTo>
                  <a:pt x="619" y="36"/>
                  <a:pt x="680" y="0"/>
                  <a:pt x="806" y="126"/>
                </a:cubicBezTo>
                <a:cubicBezTo>
                  <a:pt x="820" y="167"/>
                  <a:pt x="844" y="207"/>
                  <a:pt x="861" y="248"/>
                </a:cubicBezTo>
                <a:cubicBezTo>
                  <a:pt x="871" y="306"/>
                  <a:pt x="900" y="354"/>
                  <a:pt x="915" y="410"/>
                </a:cubicBezTo>
                <a:cubicBezTo>
                  <a:pt x="911" y="513"/>
                  <a:pt x="931" y="584"/>
                  <a:pt x="861" y="654"/>
                </a:cubicBezTo>
                <a:cubicBezTo>
                  <a:pt x="842" y="710"/>
                  <a:pt x="759" y="759"/>
                  <a:pt x="705" y="770"/>
                </a:cubicBezTo>
                <a:cubicBezTo>
                  <a:pt x="667" y="794"/>
                  <a:pt x="619" y="802"/>
                  <a:pt x="576" y="817"/>
                </a:cubicBezTo>
                <a:cubicBezTo>
                  <a:pt x="537" y="809"/>
                  <a:pt x="552" y="815"/>
                  <a:pt x="529" y="803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0" name="Freeform 28"/>
          <p:cNvSpPr>
            <a:spLocks/>
          </p:cNvSpPr>
          <p:nvPr/>
        </p:nvSpPr>
        <p:spPr bwMode="auto">
          <a:xfrm>
            <a:off x="4200525" y="3573463"/>
            <a:ext cx="1008063" cy="2808287"/>
          </a:xfrm>
          <a:custGeom>
            <a:avLst/>
            <a:gdLst>
              <a:gd name="T0" fmla="*/ 2147483647 w 635"/>
              <a:gd name="T1" fmla="*/ 2147483647 h 1769"/>
              <a:gd name="T2" fmla="*/ 2147483647 w 635"/>
              <a:gd name="T3" fmla="*/ 2147483647 h 1769"/>
              <a:gd name="T4" fmla="*/ 2147483647 w 635"/>
              <a:gd name="T5" fmla="*/ 2147483647 h 1769"/>
              <a:gd name="T6" fmla="*/ 2147483647 w 635"/>
              <a:gd name="T7" fmla="*/ 2147483647 h 1769"/>
              <a:gd name="T8" fmla="*/ 2147483647 w 635"/>
              <a:gd name="T9" fmla="*/ 2147483647 h 1769"/>
              <a:gd name="T10" fmla="*/ 2147483647 w 635"/>
              <a:gd name="T11" fmla="*/ 2147483647 h 1769"/>
              <a:gd name="T12" fmla="*/ 2147483647 w 635"/>
              <a:gd name="T13" fmla="*/ 2147483647 h 1769"/>
              <a:gd name="T14" fmla="*/ 2147483647 w 635"/>
              <a:gd name="T15" fmla="*/ 2147483647 h 1769"/>
              <a:gd name="T16" fmla="*/ 2147483647 w 635"/>
              <a:gd name="T17" fmla="*/ 2147483647 h 1769"/>
              <a:gd name="T18" fmla="*/ 2147483647 w 635"/>
              <a:gd name="T19" fmla="*/ 2147483647 h 1769"/>
              <a:gd name="T20" fmla="*/ 2147483647 w 635"/>
              <a:gd name="T21" fmla="*/ 2147483647 h 1769"/>
              <a:gd name="T22" fmla="*/ 2147483647 w 635"/>
              <a:gd name="T23" fmla="*/ 2147483647 h 17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35"/>
              <a:gd name="T37" fmla="*/ 0 h 1769"/>
              <a:gd name="T38" fmla="*/ 635 w 635"/>
              <a:gd name="T39" fmla="*/ 1769 h 17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35" h="1769">
                <a:moveTo>
                  <a:pt x="552" y="1769"/>
                </a:moveTo>
                <a:cubicBezTo>
                  <a:pt x="415" y="1712"/>
                  <a:pt x="279" y="1655"/>
                  <a:pt x="234" y="1587"/>
                </a:cubicBezTo>
                <a:cubicBezTo>
                  <a:pt x="189" y="1519"/>
                  <a:pt x="218" y="1414"/>
                  <a:pt x="279" y="1361"/>
                </a:cubicBezTo>
                <a:cubicBezTo>
                  <a:pt x="340" y="1308"/>
                  <a:pt x="559" y="1338"/>
                  <a:pt x="597" y="1270"/>
                </a:cubicBezTo>
                <a:cubicBezTo>
                  <a:pt x="635" y="1202"/>
                  <a:pt x="566" y="1012"/>
                  <a:pt x="506" y="952"/>
                </a:cubicBezTo>
                <a:cubicBezTo>
                  <a:pt x="446" y="892"/>
                  <a:pt x="317" y="952"/>
                  <a:pt x="234" y="907"/>
                </a:cubicBezTo>
                <a:cubicBezTo>
                  <a:pt x="151" y="862"/>
                  <a:pt x="0" y="756"/>
                  <a:pt x="7" y="680"/>
                </a:cubicBezTo>
                <a:cubicBezTo>
                  <a:pt x="14" y="604"/>
                  <a:pt x="188" y="513"/>
                  <a:pt x="279" y="453"/>
                </a:cubicBezTo>
                <a:cubicBezTo>
                  <a:pt x="370" y="393"/>
                  <a:pt x="567" y="385"/>
                  <a:pt x="552" y="317"/>
                </a:cubicBezTo>
                <a:cubicBezTo>
                  <a:pt x="537" y="249"/>
                  <a:pt x="242" y="90"/>
                  <a:pt x="189" y="45"/>
                </a:cubicBezTo>
                <a:cubicBezTo>
                  <a:pt x="136" y="0"/>
                  <a:pt x="234" y="45"/>
                  <a:pt x="234" y="45"/>
                </a:cubicBezTo>
                <a:cubicBezTo>
                  <a:pt x="234" y="45"/>
                  <a:pt x="211" y="45"/>
                  <a:pt x="189" y="45"/>
                </a:cubicBezTo>
              </a:path>
            </a:pathLst>
          </a:cu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5400" b="1" dirty="0" smtClean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ru-RU" sz="6300" b="1" dirty="0" smtClean="0">
                <a:solidFill>
                  <a:srgbClr val="0070C0"/>
                </a:solidFill>
                <a:ea typeface="+mn-ea"/>
                <a:cs typeface="+mn-cs"/>
              </a:rPr>
              <a:t>ЛИНИИ</a:t>
            </a:r>
            <a:r>
              <a:rPr lang="ru-RU" sz="6300" b="1" dirty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6300" b="1" dirty="0">
                <a:solidFill>
                  <a:srgbClr val="0070C0"/>
                </a:solidFill>
                <a:ea typeface="+mn-ea"/>
                <a:cs typeface="+mn-cs"/>
              </a:rPr>
            </a:br>
            <a:endParaRPr lang="ru-RU" sz="6300" dirty="0"/>
          </a:p>
        </p:txBody>
      </p:sp>
    </p:spTree>
    <p:extLst>
      <p:ext uri="{BB962C8B-B14F-4D97-AF65-F5344CB8AC3E}">
        <p14:creationId xmlns:p14="http://schemas.microsoft.com/office/powerpoint/2010/main" val="18545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 animBg="1"/>
      <p:bldP spid="3079" grpId="0" animBg="1"/>
      <p:bldP spid="3084" grpId="0" animBg="1"/>
      <p:bldP spid="3086" grpId="0" animBg="1"/>
      <p:bldP spid="3087" grpId="0" animBg="1"/>
      <p:bldP spid="3088" grpId="0" animBg="1"/>
      <p:bldP spid="3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04664"/>
            <a:ext cx="6768752" cy="1224136"/>
          </a:xfrm>
        </p:spPr>
        <p:txBody>
          <a:bodyPr/>
          <a:lstStyle/>
          <a:p>
            <a:r>
              <a:rPr lang="ru-RU" sz="6300" b="1" dirty="0" smtClean="0">
                <a:solidFill>
                  <a:srgbClr val="0070C0"/>
                </a:solidFill>
                <a:ea typeface="+mj-ea"/>
                <a:cs typeface="+mj-cs"/>
              </a:rPr>
              <a:t>ЛИНИИ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0787"/>
            <a:ext cx="5400600" cy="4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84104" cy="41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23828" y="1493163"/>
            <a:ext cx="2433955" cy="41529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Множество точек</a:t>
            </a:r>
            <a:endParaRPr kumimoji="0" lang="ru-RU" sz="1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36442"/>
            <a:ext cx="8129341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Прямая </a:t>
            </a:r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основная </a:t>
            </a:r>
            <a:endParaRPr lang="ru-RU" sz="5400" b="1" dirty="0" smtClean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самая </a:t>
            </a:r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простая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геометрическая </a:t>
            </a:r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фигура, </a:t>
            </a:r>
            <a:b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которая не имеет </a:t>
            </a:r>
            <a:b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 начала , ни конца.</a:t>
            </a:r>
            <a:endParaRPr lang="ru-RU" sz="54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83759"/>
            <a:ext cx="1368152" cy="19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9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ЛИНИИ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 descr="C:\Users\Пользователь\Desktop\th_stickfall (2)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2" y="1772816"/>
            <a:ext cx="45525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41921"/>
            <a:ext cx="4282721" cy="429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7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20688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619" y="26622"/>
            <a:ext cx="7896878" cy="5922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1314773" cy="18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596" y="1340768"/>
            <a:ext cx="7488832" cy="38884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Овал 2"/>
          <p:cNvSpPr/>
          <p:nvPr/>
        </p:nvSpPr>
        <p:spPr>
          <a:xfrm>
            <a:off x="4572000" y="3212976"/>
            <a:ext cx="216024" cy="166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311860" y="2179893"/>
            <a:ext cx="2736304" cy="22322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167844" y="2348880"/>
            <a:ext cx="2808312" cy="18722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375756" y="3260013"/>
            <a:ext cx="4392488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7316" y="1953414"/>
            <a:ext cx="25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83759"/>
            <a:ext cx="1368152" cy="19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563210" y="1323420"/>
            <a:ext cx="8233652" cy="2879281"/>
          </a:xfrm>
          <a:prstGeom prst="cloudCallout">
            <a:avLst>
              <a:gd name="adj1" fmla="val -33490"/>
              <a:gd name="adj2" fmla="val 75218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Я задумала число, вычла из него 1 и получила 1. Какое число я задумала? 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537918" y="989512"/>
            <a:ext cx="8310708" cy="3286330"/>
          </a:xfrm>
          <a:prstGeom prst="cloudCallout">
            <a:avLst>
              <a:gd name="adj1" fmla="val -32810"/>
              <a:gd name="adj2" fmla="val 72263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Уменьшите 7 на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537918" y="937922"/>
            <a:ext cx="8526777" cy="3368259"/>
          </a:xfrm>
          <a:prstGeom prst="cloudCallout">
            <a:avLst>
              <a:gd name="adj1" fmla="val -33910"/>
              <a:gd name="adj2" fmla="val 7349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Назовите предыдущее число, числу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14823" y="928502"/>
            <a:ext cx="8511634" cy="3243982"/>
          </a:xfrm>
          <a:prstGeom prst="cloudCallout">
            <a:avLst>
              <a:gd name="adj1" fmla="val -32699"/>
              <a:gd name="adj2" fmla="val 7349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Целое10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первая часть 1.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Чему равна вторая часть?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468729" y="966583"/>
            <a:ext cx="8502908" cy="3174100"/>
          </a:xfrm>
          <a:prstGeom prst="cloudCallout">
            <a:avLst>
              <a:gd name="adj1" fmla="val -33045"/>
              <a:gd name="adj2" fmla="val 72263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Уменьшите 5 на </a:t>
            </a: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445866" y="937870"/>
            <a:ext cx="8411483" cy="3306000"/>
          </a:xfrm>
          <a:prstGeom prst="cloudCallout">
            <a:avLst>
              <a:gd name="adj1" fmla="val -32646"/>
              <a:gd name="adj2" fmla="val 70076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Первое слагаемое 3, второе слагаемое 4. Чему равна сумма?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Выноска-облако 16"/>
          <p:cNvSpPr/>
          <p:nvPr/>
        </p:nvSpPr>
        <p:spPr>
          <a:xfrm>
            <a:off x="511101" y="892114"/>
            <a:ext cx="8452234" cy="3290572"/>
          </a:xfrm>
          <a:prstGeom prst="cloudCallout">
            <a:avLst>
              <a:gd name="adj1" fmla="val -32845"/>
              <a:gd name="adj2" fmla="val 6887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Назовите последующее число, числу 2?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638550" y="909179"/>
            <a:ext cx="7999513" cy="3308312"/>
          </a:xfrm>
          <a:prstGeom prst="cloudCallout">
            <a:avLst>
              <a:gd name="adj1" fmla="val -32845"/>
              <a:gd name="adj2" fmla="val 6947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Найдите сумму чисел 5 и 1?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462470" y="910284"/>
            <a:ext cx="8567526" cy="3377679"/>
          </a:xfrm>
          <a:prstGeom prst="cloudCallout">
            <a:avLst>
              <a:gd name="adj1" fmla="val -32989"/>
              <a:gd name="adj2" fmla="val 6947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Найдите разность 9 и 1?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Выноска-облако 33"/>
          <p:cNvSpPr/>
          <p:nvPr/>
        </p:nvSpPr>
        <p:spPr>
          <a:xfrm>
            <a:off x="482049" y="906608"/>
            <a:ext cx="8564551" cy="3276078"/>
          </a:xfrm>
          <a:prstGeom prst="cloudCallout">
            <a:avLst>
              <a:gd name="adj1" fmla="val -32989"/>
              <a:gd name="adj2" fmla="val 6947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Какое число осталось, мы не использовали сегодня?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2173697" y="260648"/>
            <a:ext cx="4500594" cy="675979"/>
            <a:chOff x="1907704" y="4365104"/>
            <a:chExt cx="4500594" cy="675979"/>
          </a:xfrm>
        </p:grpSpPr>
        <p:cxnSp>
          <p:nvCxnSpPr>
            <p:cNvPr id="36" name="Прямая соединительная линия 35"/>
            <p:cNvCxnSpPr>
              <a:stCxn id="37" idx="2"/>
            </p:cNvCxnSpPr>
            <p:nvPr/>
          </p:nvCxnSpPr>
          <p:spPr>
            <a:xfrm flipH="1">
              <a:off x="1907704" y="4436542"/>
              <a:ext cx="4250560" cy="0"/>
            </a:xfrm>
            <a:prstGeom prst="line">
              <a:avLst/>
            </a:prstGeom>
            <a:noFill/>
            <a:ln w="412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7" name="Овал 36"/>
            <p:cNvSpPr/>
            <p:nvPr/>
          </p:nvSpPr>
          <p:spPr>
            <a:xfrm rot="10800000">
              <a:off x="6015388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 rot="10800000">
              <a:off x="5586760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 rot="10800000">
              <a:off x="5158132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 rot="10800000">
              <a:off x="4729504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 rot="10800000">
              <a:off x="4300876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 rot="10800000">
              <a:off x="3800810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 rot="10800000">
              <a:off x="3372182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 rot="10800000">
              <a:off x="2943554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 rot="10800000">
              <a:off x="2514926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 rot="10800000">
              <a:off x="2086298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" name="Группа 6"/>
            <p:cNvGrpSpPr/>
            <p:nvPr/>
          </p:nvGrpSpPr>
          <p:grpSpPr>
            <a:xfrm>
              <a:off x="1979142" y="4579418"/>
              <a:ext cx="4429156" cy="461665"/>
              <a:chOff x="285720" y="1285860"/>
              <a:chExt cx="4429156" cy="461665"/>
            </a:xfrm>
          </p:grpSpPr>
          <p:sp>
            <p:nvSpPr>
              <p:cNvPr id="48" name="TextBox 14"/>
              <p:cNvSpPr txBox="1"/>
              <p:nvPr/>
            </p:nvSpPr>
            <p:spPr>
              <a:xfrm>
                <a:off x="28572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15"/>
              <p:cNvSpPr txBox="1"/>
              <p:nvPr/>
            </p:nvSpPr>
            <p:spPr>
              <a:xfrm>
                <a:off x="714348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TextBox 16"/>
              <p:cNvSpPr txBox="1"/>
              <p:nvPr/>
            </p:nvSpPr>
            <p:spPr>
              <a:xfrm>
                <a:off x="1071538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TextBox 17"/>
              <p:cNvSpPr txBox="1"/>
              <p:nvPr/>
            </p:nvSpPr>
            <p:spPr>
              <a:xfrm>
                <a:off x="2000232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18"/>
              <p:cNvSpPr txBox="1"/>
              <p:nvPr/>
            </p:nvSpPr>
            <p:spPr>
              <a:xfrm>
                <a:off x="1500166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TextBox 19"/>
              <p:cNvSpPr txBox="1"/>
              <p:nvPr/>
            </p:nvSpPr>
            <p:spPr>
              <a:xfrm>
                <a:off x="2857488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TextBox 20"/>
              <p:cNvSpPr txBox="1"/>
              <p:nvPr/>
            </p:nvSpPr>
            <p:spPr>
              <a:xfrm>
                <a:off x="242886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TextBox 21"/>
              <p:cNvSpPr txBox="1"/>
              <p:nvPr/>
            </p:nvSpPr>
            <p:spPr>
              <a:xfrm>
                <a:off x="3357554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TextBox 22"/>
              <p:cNvSpPr txBox="1"/>
              <p:nvPr/>
            </p:nvSpPr>
            <p:spPr>
              <a:xfrm>
                <a:off x="385762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TextBox 23"/>
              <p:cNvSpPr txBox="1"/>
              <p:nvPr/>
            </p:nvSpPr>
            <p:spPr>
              <a:xfrm>
                <a:off x="421481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-14778" y="4713597"/>
            <a:ext cx="864096" cy="20025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  <a:p>
            <a:pPr algn="ctr"/>
            <a:r>
              <a: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888750" y="4700856"/>
            <a:ext cx="864096" cy="20025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760415" y="4697885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662133" y="4697885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575732" y="4713597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и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494785" y="4705740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7к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351601" y="4697884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3о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255144" y="4679532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</a:p>
          <a:p>
            <a:pPr algn="ctr"/>
            <a:r>
              <a:rPr lang="ru-RU" sz="7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134194" y="4713597"/>
            <a:ext cx="864096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8и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037737" y="4681741"/>
            <a:ext cx="1138441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10и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34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268760"/>
            <a:ext cx="7488832" cy="38884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7316" y="1953414"/>
            <a:ext cx="25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99792" y="29249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364088" y="4005064"/>
            <a:ext cx="144016" cy="135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25803" y="2539933"/>
            <a:ext cx="4536504" cy="1872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725803" y="2539933"/>
            <a:ext cx="4764726" cy="194965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83759"/>
            <a:ext cx="1368152" cy="19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88739"/>
            <a:ext cx="7488832" cy="38884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Овал 2"/>
          <p:cNvSpPr/>
          <p:nvPr/>
        </p:nvSpPr>
        <p:spPr>
          <a:xfrm>
            <a:off x="3635896" y="2924944"/>
            <a:ext cx="144017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 rot="16200000" flipH="1">
            <a:off x="2159732" y="2168860"/>
            <a:ext cx="3096344" cy="1728192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5"/>
          <p:cNvSpPr/>
          <p:nvPr/>
        </p:nvSpPr>
        <p:spPr>
          <a:xfrm>
            <a:off x="1870364" y="1787236"/>
            <a:ext cx="2775924" cy="2216728"/>
          </a:xfrm>
          <a:custGeom>
            <a:avLst/>
            <a:gdLst>
              <a:gd name="connsiteX0" fmla="*/ 1842654 w 2775924"/>
              <a:gd name="connsiteY0" fmla="*/ 0 h 2216728"/>
              <a:gd name="connsiteX1" fmla="*/ 2105891 w 2775924"/>
              <a:gd name="connsiteY1" fmla="*/ 13855 h 2216728"/>
              <a:gd name="connsiteX2" fmla="*/ 2161309 w 2775924"/>
              <a:gd name="connsiteY2" fmla="*/ 27709 h 2216728"/>
              <a:gd name="connsiteX3" fmla="*/ 2286000 w 2775924"/>
              <a:gd name="connsiteY3" fmla="*/ 55419 h 2216728"/>
              <a:gd name="connsiteX4" fmla="*/ 2369127 w 2775924"/>
              <a:gd name="connsiteY4" fmla="*/ 83128 h 2216728"/>
              <a:gd name="connsiteX5" fmla="*/ 2410691 w 2775924"/>
              <a:gd name="connsiteY5" fmla="*/ 96982 h 2216728"/>
              <a:gd name="connsiteX6" fmla="*/ 2466109 w 2775924"/>
              <a:gd name="connsiteY6" fmla="*/ 124691 h 2216728"/>
              <a:gd name="connsiteX7" fmla="*/ 2576945 w 2775924"/>
              <a:gd name="connsiteY7" fmla="*/ 180109 h 2216728"/>
              <a:gd name="connsiteX8" fmla="*/ 2687781 w 2775924"/>
              <a:gd name="connsiteY8" fmla="*/ 235528 h 2216728"/>
              <a:gd name="connsiteX9" fmla="*/ 2715491 w 2775924"/>
              <a:gd name="connsiteY9" fmla="*/ 277091 h 2216728"/>
              <a:gd name="connsiteX10" fmla="*/ 2770909 w 2775924"/>
              <a:gd name="connsiteY10" fmla="*/ 290946 h 2216728"/>
              <a:gd name="connsiteX11" fmla="*/ 2757054 w 2775924"/>
              <a:gd name="connsiteY11" fmla="*/ 429491 h 2216728"/>
              <a:gd name="connsiteX12" fmla="*/ 2701636 w 2775924"/>
              <a:gd name="connsiteY12" fmla="*/ 512619 h 2216728"/>
              <a:gd name="connsiteX13" fmla="*/ 2673927 w 2775924"/>
              <a:gd name="connsiteY13" fmla="*/ 554182 h 2216728"/>
              <a:gd name="connsiteX14" fmla="*/ 2632363 w 2775924"/>
              <a:gd name="connsiteY14" fmla="*/ 581891 h 2216728"/>
              <a:gd name="connsiteX15" fmla="*/ 2590800 w 2775924"/>
              <a:gd name="connsiteY15" fmla="*/ 595746 h 2216728"/>
              <a:gd name="connsiteX16" fmla="*/ 2452254 w 2775924"/>
              <a:gd name="connsiteY16" fmla="*/ 623455 h 2216728"/>
              <a:gd name="connsiteX17" fmla="*/ 2396836 w 2775924"/>
              <a:gd name="connsiteY17" fmla="*/ 637309 h 2216728"/>
              <a:gd name="connsiteX18" fmla="*/ 1911927 w 2775924"/>
              <a:gd name="connsiteY18" fmla="*/ 651164 h 2216728"/>
              <a:gd name="connsiteX19" fmla="*/ 1898072 w 2775924"/>
              <a:gd name="connsiteY19" fmla="*/ 692728 h 2216728"/>
              <a:gd name="connsiteX20" fmla="*/ 1870363 w 2775924"/>
              <a:gd name="connsiteY20" fmla="*/ 1066800 h 2216728"/>
              <a:gd name="connsiteX21" fmla="*/ 1842654 w 2775924"/>
              <a:gd name="connsiteY21" fmla="*/ 1191491 h 2216728"/>
              <a:gd name="connsiteX22" fmla="*/ 1801091 w 2775924"/>
              <a:gd name="connsiteY22" fmla="*/ 1219200 h 2216728"/>
              <a:gd name="connsiteX23" fmla="*/ 1759527 w 2775924"/>
              <a:gd name="connsiteY23" fmla="*/ 1801091 h 2216728"/>
              <a:gd name="connsiteX24" fmla="*/ 1717963 w 2775924"/>
              <a:gd name="connsiteY24" fmla="*/ 1898073 h 2216728"/>
              <a:gd name="connsiteX25" fmla="*/ 1607127 w 2775924"/>
              <a:gd name="connsiteY25" fmla="*/ 1939637 h 2216728"/>
              <a:gd name="connsiteX26" fmla="*/ 1551709 w 2775924"/>
              <a:gd name="connsiteY26" fmla="*/ 2022764 h 2216728"/>
              <a:gd name="connsiteX27" fmla="*/ 1468581 w 2775924"/>
              <a:gd name="connsiteY27" fmla="*/ 2092037 h 2216728"/>
              <a:gd name="connsiteX28" fmla="*/ 1427018 w 2775924"/>
              <a:gd name="connsiteY28" fmla="*/ 2105891 h 2216728"/>
              <a:gd name="connsiteX29" fmla="*/ 1343891 w 2775924"/>
              <a:gd name="connsiteY29" fmla="*/ 2161309 h 2216728"/>
              <a:gd name="connsiteX30" fmla="*/ 1302327 w 2775924"/>
              <a:gd name="connsiteY30" fmla="*/ 2189019 h 2216728"/>
              <a:gd name="connsiteX31" fmla="*/ 1177636 w 2775924"/>
              <a:gd name="connsiteY31" fmla="*/ 2216728 h 2216728"/>
              <a:gd name="connsiteX32" fmla="*/ 803563 w 2775924"/>
              <a:gd name="connsiteY32" fmla="*/ 2202873 h 2216728"/>
              <a:gd name="connsiteX33" fmla="*/ 748145 w 2775924"/>
              <a:gd name="connsiteY33" fmla="*/ 2189019 h 2216728"/>
              <a:gd name="connsiteX34" fmla="*/ 637309 w 2775924"/>
              <a:gd name="connsiteY34" fmla="*/ 2175164 h 2216728"/>
              <a:gd name="connsiteX35" fmla="*/ 554181 w 2775924"/>
              <a:gd name="connsiteY35" fmla="*/ 2119746 h 2216728"/>
              <a:gd name="connsiteX36" fmla="*/ 429491 w 2775924"/>
              <a:gd name="connsiteY36" fmla="*/ 2064328 h 2216728"/>
              <a:gd name="connsiteX37" fmla="*/ 360218 w 2775924"/>
              <a:gd name="connsiteY37" fmla="*/ 2022764 h 2216728"/>
              <a:gd name="connsiteX38" fmla="*/ 304800 w 2775924"/>
              <a:gd name="connsiteY38" fmla="*/ 2008909 h 2216728"/>
              <a:gd name="connsiteX39" fmla="*/ 263236 w 2775924"/>
              <a:gd name="connsiteY39" fmla="*/ 1995055 h 2216728"/>
              <a:gd name="connsiteX40" fmla="*/ 166254 w 2775924"/>
              <a:gd name="connsiteY40" fmla="*/ 1939637 h 2216728"/>
              <a:gd name="connsiteX41" fmla="*/ 110836 w 2775924"/>
              <a:gd name="connsiteY41" fmla="*/ 1925782 h 2216728"/>
              <a:gd name="connsiteX42" fmla="*/ 13854 w 2775924"/>
              <a:gd name="connsiteY42" fmla="*/ 1884219 h 2216728"/>
              <a:gd name="connsiteX43" fmla="*/ 0 w 2775924"/>
              <a:gd name="connsiteY43" fmla="*/ 1842655 h 221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75924" h="2216728">
                <a:moveTo>
                  <a:pt x="1842654" y="0"/>
                </a:moveTo>
                <a:cubicBezTo>
                  <a:pt x="1930400" y="4618"/>
                  <a:pt x="2018354" y="6243"/>
                  <a:pt x="2105891" y="13855"/>
                </a:cubicBezTo>
                <a:cubicBezTo>
                  <a:pt x="2124861" y="15505"/>
                  <a:pt x="2142721" y="23578"/>
                  <a:pt x="2161309" y="27709"/>
                </a:cubicBezTo>
                <a:cubicBezTo>
                  <a:pt x="2212155" y="39008"/>
                  <a:pt x="2237734" y="40939"/>
                  <a:pt x="2286000" y="55419"/>
                </a:cubicBezTo>
                <a:cubicBezTo>
                  <a:pt x="2313976" y="63812"/>
                  <a:pt x="2341418" y="73892"/>
                  <a:pt x="2369127" y="83128"/>
                </a:cubicBezTo>
                <a:cubicBezTo>
                  <a:pt x="2382982" y="87746"/>
                  <a:pt x="2397629" y="90451"/>
                  <a:pt x="2410691" y="96982"/>
                </a:cubicBezTo>
                <a:lnTo>
                  <a:pt x="2466109" y="124691"/>
                </a:lnTo>
                <a:cubicBezTo>
                  <a:pt x="2546411" y="204995"/>
                  <a:pt x="2461913" y="135866"/>
                  <a:pt x="2576945" y="180109"/>
                </a:cubicBezTo>
                <a:cubicBezTo>
                  <a:pt x="2615498" y="194937"/>
                  <a:pt x="2687781" y="235528"/>
                  <a:pt x="2687781" y="235528"/>
                </a:cubicBezTo>
                <a:cubicBezTo>
                  <a:pt x="2697018" y="249382"/>
                  <a:pt x="2701636" y="267855"/>
                  <a:pt x="2715491" y="277091"/>
                </a:cubicBezTo>
                <a:cubicBezTo>
                  <a:pt x="2731334" y="287653"/>
                  <a:pt x="2765899" y="272576"/>
                  <a:pt x="2770909" y="290946"/>
                </a:cubicBezTo>
                <a:cubicBezTo>
                  <a:pt x="2783121" y="335723"/>
                  <a:pt x="2770898" y="385192"/>
                  <a:pt x="2757054" y="429491"/>
                </a:cubicBezTo>
                <a:cubicBezTo>
                  <a:pt x="2747121" y="461277"/>
                  <a:pt x="2720109" y="484910"/>
                  <a:pt x="2701636" y="512619"/>
                </a:cubicBezTo>
                <a:cubicBezTo>
                  <a:pt x="2692400" y="526473"/>
                  <a:pt x="2687781" y="544946"/>
                  <a:pt x="2673927" y="554182"/>
                </a:cubicBezTo>
                <a:cubicBezTo>
                  <a:pt x="2660072" y="563418"/>
                  <a:pt x="2647256" y="574444"/>
                  <a:pt x="2632363" y="581891"/>
                </a:cubicBezTo>
                <a:cubicBezTo>
                  <a:pt x="2619301" y="588422"/>
                  <a:pt x="2604842" y="591734"/>
                  <a:pt x="2590800" y="595746"/>
                </a:cubicBezTo>
                <a:cubicBezTo>
                  <a:pt x="2515728" y="617195"/>
                  <a:pt x="2542953" y="605315"/>
                  <a:pt x="2452254" y="623455"/>
                </a:cubicBezTo>
                <a:cubicBezTo>
                  <a:pt x="2433583" y="627189"/>
                  <a:pt x="2415852" y="636334"/>
                  <a:pt x="2396836" y="637309"/>
                </a:cubicBezTo>
                <a:cubicBezTo>
                  <a:pt x="2235346" y="645591"/>
                  <a:pt x="2073563" y="646546"/>
                  <a:pt x="1911927" y="651164"/>
                </a:cubicBezTo>
                <a:cubicBezTo>
                  <a:pt x="1907309" y="665019"/>
                  <a:pt x="1899151" y="678164"/>
                  <a:pt x="1898072" y="692728"/>
                </a:cubicBezTo>
                <a:cubicBezTo>
                  <a:pt x="1869147" y="1083215"/>
                  <a:pt x="1921203" y="914286"/>
                  <a:pt x="1870363" y="1066800"/>
                </a:cubicBezTo>
                <a:cubicBezTo>
                  <a:pt x="1870221" y="1067655"/>
                  <a:pt x="1857016" y="1173538"/>
                  <a:pt x="1842654" y="1191491"/>
                </a:cubicBezTo>
                <a:cubicBezTo>
                  <a:pt x="1832252" y="1204493"/>
                  <a:pt x="1814945" y="1209964"/>
                  <a:pt x="1801091" y="1219200"/>
                </a:cubicBezTo>
                <a:cubicBezTo>
                  <a:pt x="1672222" y="1412499"/>
                  <a:pt x="1786991" y="1224344"/>
                  <a:pt x="1759527" y="1801091"/>
                </a:cubicBezTo>
                <a:cubicBezTo>
                  <a:pt x="1758699" y="1818478"/>
                  <a:pt x="1724544" y="1891492"/>
                  <a:pt x="1717963" y="1898073"/>
                </a:cubicBezTo>
                <a:cubicBezTo>
                  <a:pt x="1693814" y="1922222"/>
                  <a:pt x="1638051" y="1931906"/>
                  <a:pt x="1607127" y="1939637"/>
                </a:cubicBezTo>
                <a:cubicBezTo>
                  <a:pt x="1474539" y="2072222"/>
                  <a:pt x="1631908" y="1902465"/>
                  <a:pt x="1551709" y="2022764"/>
                </a:cubicBezTo>
                <a:cubicBezTo>
                  <a:pt x="1536388" y="2045745"/>
                  <a:pt x="1494139" y="2079258"/>
                  <a:pt x="1468581" y="2092037"/>
                </a:cubicBezTo>
                <a:cubicBezTo>
                  <a:pt x="1455519" y="2098568"/>
                  <a:pt x="1440872" y="2101273"/>
                  <a:pt x="1427018" y="2105891"/>
                </a:cubicBezTo>
                <a:lnTo>
                  <a:pt x="1343891" y="2161309"/>
                </a:lnTo>
                <a:cubicBezTo>
                  <a:pt x="1330036" y="2170546"/>
                  <a:pt x="1318481" y="2184981"/>
                  <a:pt x="1302327" y="2189019"/>
                </a:cubicBezTo>
                <a:cubicBezTo>
                  <a:pt x="1224064" y="2208584"/>
                  <a:pt x="1265580" y="2199139"/>
                  <a:pt x="1177636" y="2216728"/>
                </a:cubicBezTo>
                <a:cubicBezTo>
                  <a:pt x="1052945" y="2212110"/>
                  <a:pt x="928081" y="2210906"/>
                  <a:pt x="803563" y="2202873"/>
                </a:cubicBezTo>
                <a:cubicBezTo>
                  <a:pt x="784561" y="2201647"/>
                  <a:pt x="766927" y="2192149"/>
                  <a:pt x="748145" y="2189019"/>
                </a:cubicBezTo>
                <a:cubicBezTo>
                  <a:pt x="711419" y="2182898"/>
                  <a:pt x="674254" y="2179782"/>
                  <a:pt x="637309" y="2175164"/>
                </a:cubicBezTo>
                <a:cubicBezTo>
                  <a:pt x="609600" y="2156691"/>
                  <a:pt x="585774" y="2130278"/>
                  <a:pt x="554181" y="2119746"/>
                </a:cubicBezTo>
                <a:cubicBezTo>
                  <a:pt x="492947" y="2099334"/>
                  <a:pt x="505064" y="2105550"/>
                  <a:pt x="429491" y="2064328"/>
                </a:cubicBezTo>
                <a:cubicBezTo>
                  <a:pt x="405851" y="2051433"/>
                  <a:pt x="384826" y="2033701"/>
                  <a:pt x="360218" y="2022764"/>
                </a:cubicBezTo>
                <a:cubicBezTo>
                  <a:pt x="342818" y="2015031"/>
                  <a:pt x="323109" y="2014140"/>
                  <a:pt x="304800" y="2008909"/>
                </a:cubicBezTo>
                <a:cubicBezTo>
                  <a:pt x="290758" y="2004897"/>
                  <a:pt x="277091" y="1999673"/>
                  <a:pt x="263236" y="1995055"/>
                </a:cubicBezTo>
                <a:cubicBezTo>
                  <a:pt x="228782" y="1972086"/>
                  <a:pt x="206432" y="1954704"/>
                  <a:pt x="166254" y="1939637"/>
                </a:cubicBezTo>
                <a:cubicBezTo>
                  <a:pt x="148425" y="1932951"/>
                  <a:pt x="129145" y="1931013"/>
                  <a:pt x="110836" y="1925782"/>
                </a:cubicBezTo>
                <a:cubicBezTo>
                  <a:pt x="63265" y="1912190"/>
                  <a:pt x="63121" y="1908852"/>
                  <a:pt x="13854" y="1884219"/>
                </a:cubicBezTo>
                <a:lnTo>
                  <a:pt x="0" y="1842655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/>
          <p:cNvSpPr/>
          <p:nvPr/>
        </p:nvSpPr>
        <p:spPr>
          <a:xfrm>
            <a:off x="1870364" y="1787236"/>
            <a:ext cx="1981556" cy="5242164"/>
          </a:xfrm>
          <a:prstGeom prst="arc">
            <a:avLst>
              <a:gd name="adj1" fmla="val 16459696"/>
              <a:gd name="adj2" fmla="val 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37316" y="1953414"/>
            <a:ext cx="25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83759"/>
            <a:ext cx="1368152" cy="19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70871"/>
            <a:ext cx="7488832" cy="38884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1088739"/>
            <a:ext cx="25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endParaRPr lang="ru-RU" sz="96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86425" y="2744923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27984" y="357301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1817694" y="1527740"/>
            <a:ext cx="2808312" cy="2628292"/>
          </a:xfrm>
          <a:prstGeom prst="bentConnector3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уга 8"/>
          <p:cNvSpPr/>
          <p:nvPr/>
        </p:nvSpPr>
        <p:spPr>
          <a:xfrm>
            <a:off x="1598324" y="2841886"/>
            <a:ext cx="3045684" cy="1260140"/>
          </a:xfrm>
          <a:prstGeom prst="arc">
            <a:avLst>
              <a:gd name="adj1" fmla="val 11569531"/>
              <a:gd name="adj2" fmla="val 4571139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1611796" y="1687360"/>
            <a:ext cx="3220105" cy="2675793"/>
          </a:xfrm>
          <a:custGeom>
            <a:avLst/>
            <a:gdLst>
              <a:gd name="connsiteX0" fmla="*/ 1636376 w 3220105"/>
              <a:gd name="connsiteY0" fmla="*/ 0 h 2675793"/>
              <a:gd name="connsiteX1" fmla="*/ 3201940 w 3220105"/>
              <a:gd name="connsiteY1" fmla="*/ 2673928 h 2675793"/>
              <a:gd name="connsiteX2" fmla="*/ 708121 w 3220105"/>
              <a:gd name="connsiteY2" fmla="*/ 443346 h 2675793"/>
              <a:gd name="connsiteX3" fmla="*/ 624994 w 3220105"/>
              <a:gd name="connsiteY3" fmla="*/ 1717964 h 2675793"/>
              <a:gd name="connsiteX4" fmla="*/ 43103 w 3220105"/>
              <a:gd name="connsiteY4" fmla="*/ 2299855 h 2675793"/>
              <a:gd name="connsiteX5" fmla="*/ 43103 w 3220105"/>
              <a:gd name="connsiteY5" fmla="*/ 2272146 h 2675793"/>
              <a:gd name="connsiteX6" fmla="*/ 43103 w 3220105"/>
              <a:gd name="connsiteY6" fmla="*/ 2258291 h 267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0105" h="2675793">
                <a:moveTo>
                  <a:pt x="1636376" y="0"/>
                </a:moveTo>
                <a:cubicBezTo>
                  <a:pt x="2496512" y="1300018"/>
                  <a:pt x="3356649" y="2600037"/>
                  <a:pt x="3201940" y="2673928"/>
                </a:cubicBezTo>
                <a:cubicBezTo>
                  <a:pt x="3047231" y="2747819"/>
                  <a:pt x="1137612" y="602673"/>
                  <a:pt x="708121" y="443346"/>
                </a:cubicBezTo>
                <a:cubicBezTo>
                  <a:pt x="278630" y="284019"/>
                  <a:pt x="735830" y="1408546"/>
                  <a:pt x="624994" y="1717964"/>
                </a:cubicBezTo>
                <a:cubicBezTo>
                  <a:pt x="514158" y="2027382"/>
                  <a:pt x="43103" y="2299855"/>
                  <a:pt x="43103" y="2299855"/>
                </a:cubicBezTo>
                <a:cubicBezTo>
                  <a:pt x="-53879" y="2392219"/>
                  <a:pt x="43103" y="2272146"/>
                  <a:pt x="43103" y="2272146"/>
                </a:cubicBezTo>
                <a:lnTo>
                  <a:pt x="43103" y="225829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2" y="4816361"/>
            <a:ext cx="1368152" cy="19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минутка -Хорошее настроение-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836712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схема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5300"/>
          <a:stretch/>
        </p:blipFill>
        <p:spPr bwMode="auto">
          <a:xfrm>
            <a:off x="1331640" y="1323439"/>
            <a:ext cx="7560840" cy="5201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3193" y="0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СХЕМА МЕТРО ЦВЕТОЧНОГО ГОРОДА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636"/>
            <a:ext cx="2070651" cy="289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30781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49561" y="917341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73797" y="917341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40980" y="1931756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932731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5036" y="3933056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36496" y="1931756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22161" y="2968766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9024" y="3967122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73797" y="1890444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73797" y="2932731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52376" y="3967122"/>
            <a:ext cx="720080" cy="792088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люс 13"/>
          <p:cNvSpPr/>
          <p:nvPr/>
        </p:nvSpPr>
        <p:spPr>
          <a:xfrm>
            <a:off x="1149589" y="930781"/>
            <a:ext cx="720080" cy="792088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люс 14"/>
          <p:cNvSpPr/>
          <p:nvPr/>
        </p:nvSpPr>
        <p:spPr>
          <a:xfrm>
            <a:off x="1177084" y="2015120"/>
            <a:ext cx="669152" cy="648072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Минус 15"/>
          <p:cNvSpPr/>
          <p:nvPr/>
        </p:nvSpPr>
        <p:spPr>
          <a:xfrm flipV="1">
            <a:off x="1149589" y="3026799"/>
            <a:ext cx="720080" cy="60395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 flipV="1">
            <a:off x="1155326" y="3967122"/>
            <a:ext cx="720080" cy="603951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3167844" y="964598"/>
            <a:ext cx="792088" cy="576064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3210232" y="2031667"/>
            <a:ext cx="792088" cy="576064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Равно 19"/>
          <p:cNvSpPr/>
          <p:nvPr/>
        </p:nvSpPr>
        <p:spPr>
          <a:xfrm>
            <a:off x="3210232" y="3007327"/>
            <a:ext cx="792088" cy="576064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Равно 20"/>
          <p:cNvSpPr/>
          <p:nvPr/>
        </p:nvSpPr>
        <p:spPr>
          <a:xfrm>
            <a:off x="3210232" y="4049322"/>
            <a:ext cx="792088" cy="576064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 descr="C:\Users\user\Desktop\схема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5300"/>
          <a:stretch/>
        </p:blipFill>
        <p:spPr bwMode="auto">
          <a:xfrm>
            <a:off x="5307742" y="163176"/>
            <a:ext cx="3826627" cy="263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15" y="3096847"/>
            <a:ext cx="2653054" cy="37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228600" y="571500"/>
            <a:ext cx="8801100" cy="5715000"/>
            <a:chOff x="1494" y="1881"/>
            <a:chExt cx="13860" cy="900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494" y="1881"/>
              <a:ext cx="13860" cy="9000"/>
              <a:chOff x="1494" y="1881"/>
              <a:chExt cx="6120" cy="5400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494" y="1881"/>
                <a:ext cx="6120" cy="5400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4"/>
              <p:cNvSpPr>
                <a:spLocks/>
              </p:cNvSpPr>
              <p:nvPr/>
            </p:nvSpPr>
            <p:spPr bwMode="auto">
              <a:xfrm>
                <a:off x="2440" y="3557"/>
                <a:ext cx="4289" cy="3375"/>
              </a:xfrm>
              <a:custGeom>
                <a:avLst/>
                <a:gdLst>
                  <a:gd name="T0" fmla="*/ 241 w 1234"/>
                  <a:gd name="T1" fmla="*/ 90 h 900"/>
                  <a:gd name="T2" fmla="*/ 361 w 1234"/>
                  <a:gd name="T3" fmla="*/ 0 h 900"/>
                  <a:gd name="T4" fmla="*/ 586 w 1234"/>
                  <a:gd name="T5" fmla="*/ 15 h 900"/>
                  <a:gd name="T6" fmla="*/ 691 w 1234"/>
                  <a:gd name="T7" fmla="*/ 135 h 900"/>
                  <a:gd name="T8" fmla="*/ 1021 w 1234"/>
                  <a:gd name="T9" fmla="*/ 255 h 900"/>
                  <a:gd name="T10" fmla="*/ 1111 w 1234"/>
                  <a:gd name="T11" fmla="*/ 300 h 900"/>
                  <a:gd name="T12" fmla="*/ 1201 w 1234"/>
                  <a:gd name="T13" fmla="*/ 390 h 900"/>
                  <a:gd name="T14" fmla="*/ 1231 w 1234"/>
                  <a:gd name="T15" fmla="*/ 480 h 900"/>
                  <a:gd name="T16" fmla="*/ 1216 w 1234"/>
                  <a:gd name="T17" fmla="*/ 720 h 900"/>
                  <a:gd name="T18" fmla="*/ 1171 w 1234"/>
                  <a:gd name="T19" fmla="*/ 735 h 900"/>
                  <a:gd name="T20" fmla="*/ 826 w 1234"/>
                  <a:gd name="T21" fmla="*/ 750 h 900"/>
                  <a:gd name="T22" fmla="*/ 691 w 1234"/>
                  <a:gd name="T23" fmla="*/ 870 h 900"/>
                  <a:gd name="T24" fmla="*/ 601 w 1234"/>
                  <a:gd name="T25" fmla="*/ 900 h 900"/>
                  <a:gd name="T26" fmla="*/ 406 w 1234"/>
                  <a:gd name="T27" fmla="*/ 885 h 900"/>
                  <a:gd name="T28" fmla="*/ 331 w 1234"/>
                  <a:gd name="T29" fmla="*/ 810 h 900"/>
                  <a:gd name="T30" fmla="*/ 286 w 1234"/>
                  <a:gd name="T31" fmla="*/ 795 h 900"/>
                  <a:gd name="T32" fmla="*/ 226 w 1234"/>
                  <a:gd name="T33" fmla="*/ 705 h 900"/>
                  <a:gd name="T34" fmla="*/ 1 w 1234"/>
                  <a:gd name="T35" fmla="*/ 480 h 900"/>
                  <a:gd name="T36" fmla="*/ 16 w 1234"/>
                  <a:gd name="T37" fmla="*/ 315 h 900"/>
                  <a:gd name="T38" fmla="*/ 61 w 1234"/>
                  <a:gd name="T39" fmla="*/ 285 h 900"/>
                  <a:gd name="T40" fmla="*/ 256 w 1234"/>
                  <a:gd name="T41" fmla="*/ 270 h 900"/>
                  <a:gd name="T42" fmla="*/ 301 w 1234"/>
                  <a:gd name="T43" fmla="*/ 255 h 900"/>
                  <a:gd name="T44" fmla="*/ 241 w 1234"/>
                  <a:gd name="T45" fmla="*/ 90 h 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34" h="900">
                    <a:moveTo>
                      <a:pt x="241" y="90"/>
                    </a:moveTo>
                    <a:cubicBezTo>
                      <a:pt x="309" y="67"/>
                      <a:pt x="300" y="40"/>
                      <a:pt x="361" y="0"/>
                    </a:cubicBezTo>
                    <a:cubicBezTo>
                      <a:pt x="436" y="5"/>
                      <a:pt x="512" y="3"/>
                      <a:pt x="586" y="15"/>
                    </a:cubicBezTo>
                    <a:cubicBezTo>
                      <a:pt x="633" y="23"/>
                      <a:pt x="677" y="114"/>
                      <a:pt x="691" y="135"/>
                    </a:cubicBezTo>
                    <a:cubicBezTo>
                      <a:pt x="744" y="215"/>
                      <a:pt x="934" y="243"/>
                      <a:pt x="1021" y="255"/>
                    </a:cubicBezTo>
                    <a:cubicBezTo>
                      <a:pt x="1063" y="269"/>
                      <a:pt x="1076" y="269"/>
                      <a:pt x="1111" y="300"/>
                    </a:cubicBezTo>
                    <a:cubicBezTo>
                      <a:pt x="1143" y="328"/>
                      <a:pt x="1201" y="390"/>
                      <a:pt x="1201" y="390"/>
                    </a:cubicBezTo>
                    <a:cubicBezTo>
                      <a:pt x="1211" y="420"/>
                      <a:pt x="1233" y="448"/>
                      <a:pt x="1231" y="480"/>
                    </a:cubicBezTo>
                    <a:cubicBezTo>
                      <a:pt x="1226" y="560"/>
                      <a:pt x="1234" y="642"/>
                      <a:pt x="1216" y="720"/>
                    </a:cubicBezTo>
                    <a:cubicBezTo>
                      <a:pt x="1212" y="735"/>
                      <a:pt x="1187" y="734"/>
                      <a:pt x="1171" y="735"/>
                    </a:cubicBezTo>
                    <a:cubicBezTo>
                      <a:pt x="1056" y="744"/>
                      <a:pt x="941" y="745"/>
                      <a:pt x="826" y="750"/>
                    </a:cubicBezTo>
                    <a:cubicBezTo>
                      <a:pt x="799" y="777"/>
                      <a:pt x="739" y="849"/>
                      <a:pt x="691" y="870"/>
                    </a:cubicBezTo>
                    <a:cubicBezTo>
                      <a:pt x="662" y="883"/>
                      <a:pt x="601" y="900"/>
                      <a:pt x="601" y="900"/>
                    </a:cubicBezTo>
                    <a:cubicBezTo>
                      <a:pt x="536" y="895"/>
                      <a:pt x="470" y="897"/>
                      <a:pt x="406" y="885"/>
                    </a:cubicBezTo>
                    <a:cubicBezTo>
                      <a:pt x="347" y="874"/>
                      <a:pt x="370" y="841"/>
                      <a:pt x="331" y="810"/>
                    </a:cubicBezTo>
                    <a:cubicBezTo>
                      <a:pt x="319" y="800"/>
                      <a:pt x="301" y="800"/>
                      <a:pt x="286" y="795"/>
                    </a:cubicBezTo>
                    <a:cubicBezTo>
                      <a:pt x="266" y="765"/>
                      <a:pt x="256" y="725"/>
                      <a:pt x="226" y="705"/>
                    </a:cubicBezTo>
                    <a:cubicBezTo>
                      <a:pt x="129" y="640"/>
                      <a:pt x="40" y="597"/>
                      <a:pt x="1" y="480"/>
                    </a:cubicBezTo>
                    <a:cubicBezTo>
                      <a:pt x="6" y="425"/>
                      <a:pt x="0" y="368"/>
                      <a:pt x="16" y="315"/>
                    </a:cubicBezTo>
                    <a:cubicBezTo>
                      <a:pt x="21" y="298"/>
                      <a:pt x="43" y="288"/>
                      <a:pt x="61" y="285"/>
                    </a:cubicBezTo>
                    <a:cubicBezTo>
                      <a:pt x="125" y="273"/>
                      <a:pt x="191" y="275"/>
                      <a:pt x="256" y="270"/>
                    </a:cubicBezTo>
                    <a:cubicBezTo>
                      <a:pt x="271" y="265"/>
                      <a:pt x="290" y="266"/>
                      <a:pt x="301" y="255"/>
                    </a:cubicBezTo>
                    <a:cubicBezTo>
                      <a:pt x="353" y="203"/>
                      <a:pt x="287" y="113"/>
                      <a:pt x="241" y="90"/>
                    </a:cubicBezTo>
                    <a:close/>
                  </a:path>
                </a:pathLst>
              </a:cu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WordArt 2"/>
            <p:cNvSpPr>
              <a:spLocks noChangeArrowheads="1" noChangeShapeType="1" noTextEdit="1"/>
            </p:cNvSpPr>
            <p:nvPr/>
          </p:nvSpPr>
          <p:spPr bwMode="auto">
            <a:xfrm>
              <a:off x="3720" y="2060"/>
              <a:ext cx="9512" cy="137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Замкнутая</a:t>
              </a:r>
              <a:endParaRPr kumimoji="0" lang="ru-RU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470583" y="3902604"/>
            <a:ext cx="236896" cy="2286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642918"/>
            <a:ext cx="6286544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12" y="3902604"/>
            <a:ext cx="2619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23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C 0.01285 -0.01111 0.00313 -0.00047 0.00608 -0.04236 C 0.00799 -0.06945 0.03438 -0.08172 0.05157 -0.08287 C 0.06875 -0.08403 0.08577 -0.08403 0.10295 -0.08473 C 0.11893 -0.08704 0.1342 -0.09283 0.15 -0.09699 C 0.15729 -0.09885 0.16424 -0.09977 0.17118 -0.10301 C 0.18733 -0.12338 0.17587 -0.16551 0.15608 -0.17361 C 0.15104 -0.18033 0.14532 -0.18264 0.13941 -0.18774 C 0.14375 -0.20533 0.15868 -0.19954 0.16823 -0.20811 C 0.17414 -0.21343 0.18247 -0.22338 0.18941 -0.22616 C 0.1967 -0.23635 0.1875 -0.22477 0.19688 -0.23218 C 0.20816 -0.24121 0.19098 -0.23218 0.20452 -0.23843 C 0.21736 -0.25463 0.20782 -0.24445 0.24844 -0.24028 C 0.254 -0.23959 0.25955 -0.23658 0.26511 -0.23635 C 0.27674 -0.23565 0.28837 -0.23496 0.3 -0.23426 C 0.31111 -0.23172 0.32223 -0.22848 0.33334 -0.22616 C 0.33907 -0.22385 0.34358 -0.22269 0.34844 -0.21806 C 0.3507 -0.20926 0.35348 -0.20093 0.35903 -0.19584 C 0.36528 -0.18357 0.37257 -0.17061 0.38334 -0.16551 C 0.39219 -0.15417 0.38768 -0.15718 0.39549 -0.15348 C 0.4 -0.14422 0.41598 -0.13403 0.42431 -0.13125 C 0.42934 -0.12686 0.43351 -0.12524 0.43941 -0.12315 C 0.44445 -0.11875 0.44861 -0.11713 0.45452 -0.11505 C 0.46754 -0.10371 0.48629 -0.1044 0.50157 -0.10093 C 0.5132 -0.09561 0.52726 -0.09306 0.53941 -0.09098 C 0.55278 -0.08473 0.56598 -0.08403 0.58021 -0.08287 C 0.58924 -0.08102 0.60886 -0.07732 0.61667 -0.07061 C 0.62084 -0.0669 0.63021 -0.0625 0.63021 -0.0625 C 0.63716 -0.05371 0.64254 -0.04399 0.64844 -0.03426 C 0.65122 -0.02963 0.65782 -0.02477 0.66059 -0.02223 C 0.66372 -0.01945 0.66702 -0.01366 0.66962 -0.00996 C 0.67014 -0.00787 0.67032 -0.00579 0.67118 -0.00394 C 0.67188 -0.00232 0.67361 -0.00162 0.67431 1.85185E-6 C 0.6757 0.00393 0.67552 0.00856 0.67726 0.01226 C 0.68195 0.02176 0.67969 0.01597 0.68334 0.03032 C 0.68386 0.03264 0.68594 0.04004 0.68629 0.04236 C 0.68698 0.04652 0.68785 0.05463 0.68785 0.05463 C 0.67917 0.05856 0.679 0.06805 0.67726 0.07893 C 0.67587 0.1 0.67257 0.11898 0.66962 0.13935 C 0.66823 0.14907 0.66667 0.16203 0.66216 0.16967 C 0.65886 0.17523 0.65469 0.17708 0.65 0.17986 C 0.64462 0.18287 0.63993 0.1868 0.6349 0.19004 C 0.62587 0.19606 0.61424 0.19629 0.60452 0.19791 C 0.55504 0.19722 0.50556 0.19606 0.45608 0.19606 C 0.44966 0.19606 0.44861 0.20393 0.44549 0.21018 C 0.44514 0.21064 0.43664 0.21389 0.43629 0.21412 C 0.42743 0.21944 0.41979 0.22453 0.41059 0.22824 C 0.40591 0.2324 0.40226 0.23426 0.39688 0.23634 C 0.39532 0.23773 0.39375 0.23889 0.39236 0.24051 C 0.3908 0.24236 0.38959 0.24467 0.38785 0.24652 C 0.3783 0.25648 0.36754 0.26342 0.35608 0.26875 C 0.34931 0.27199 0.3349 0.27476 0.3349 0.27476 C 0.2165 0.27268 0.24254 0.30115 0.19844 0.26273 C 0.19584 0.25555 0.19341 0.25023 0.18941 0.24444 C 0.18837 0.24051 0.18854 0.23541 0.18629 0.2324 C 0.17691 0.21967 0.17761 0.2206 0.16354 0.21828 C 0.15973 0.21643 0.15504 0.21713 0.15157 0.21412 C 0.15018 0.21296 0.15087 0.20995 0.15 0.2081 C 0.14844 0.20486 0.14566 0.20301 0.14393 0.2 C 0.13907 0.19166 0.1349 0.18333 0.12726 0.17986 C 0.12379 0.175 0.11858 0.17268 0.11511 0.16782 C 0.1125 0.16412 0.1092 0.1581 0.10608 0.15555 C 0.1 0.15046 0.09254 0.14838 0.08629 0.14351 C 0.07969 0.13842 0.08368 0.13935 0.0757 0.13541 C 0.07292 0.13402 0.06789 0.13333 0.06511 0.13125 C 0.05573 0.1243 0.04809 0.11481 0.03941 0.10717 C 0.03577 0.10023 0.03143 0.09305 0.02726 0.0868 C 0.025 0.08333 0.02153 0.08078 0.01962 0.07685 C 0.01459 0.06643 0.01059 0.05694 0.00608 0.04652 C 0.00278 0.03889 0.00191 0.0324 1.66667E-6 0.0243 C -0.00086 0.02014 -0.00312 0.01226 -0.00312 0.01226 C -0.00139 -0.00811 -0.00312 -0.01181 1.66667E-6 1.85185E-6 Z " pathEditMode="relative" ptsTypes="ffffffffffffffffffffffffffffffffffffffffffffffffffffffffffffffffffffffff">
                                      <p:cBhvr>
                                        <p:cTn id="11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3368" y="351221"/>
            <a:ext cx="8801100" cy="5854700"/>
            <a:chOff x="1494" y="1660"/>
            <a:chExt cx="13860" cy="922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494" y="1660"/>
              <a:ext cx="13860" cy="9221"/>
              <a:chOff x="8334" y="1881"/>
              <a:chExt cx="6120" cy="5400"/>
            </a:xfrm>
          </p:grpSpPr>
          <p:sp>
            <p:nvSpPr>
              <p:cNvPr id="5" name="Freeform 4"/>
              <p:cNvSpPr>
                <a:spLocks/>
              </p:cNvSpPr>
              <p:nvPr/>
            </p:nvSpPr>
            <p:spPr bwMode="auto">
              <a:xfrm>
                <a:off x="9013" y="3839"/>
                <a:ext cx="4356" cy="3116"/>
              </a:xfrm>
              <a:custGeom>
                <a:avLst/>
                <a:gdLst>
                  <a:gd name="T0" fmla="*/ 390 w 1253"/>
                  <a:gd name="T1" fmla="*/ 30 h 831"/>
                  <a:gd name="T2" fmla="*/ 135 w 1253"/>
                  <a:gd name="T3" fmla="*/ 165 h 831"/>
                  <a:gd name="T4" fmla="*/ 150 w 1253"/>
                  <a:gd name="T5" fmla="*/ 375 h 831"/>
                  <a:gd name="T6" fmla="*/ 60 w 1253"/>
                  <a:gd name="T7" fmla="*/ 435 h 831"/>
                  <a:gd name="T8" fmla="*/ 30 w 1253"/>
                  <a:gd name="T9" fmla="*/ 675 h 831"/>
                  <a:gd name="T10" fmla="*/ 45 w 1253"/>
                  <a:gd name="T11" fmla="*/ 720 h 831"/>
                  <a:gd name="T12" fmla="*/ 135 w 1253"/>
                  <a:gd name="T13" fmla="*/ 750 h 831"/>
                  <a:gd name="T14" fmla="*/ 180 w 1253"/>
                  <a:gd name="T15" fmla="*/ 780 h 831"/>
                  <a:gd name="T16" fmla="*/ 465 w 1253"/>
                  <a:gd name="T17" fmla="*/ 765 h 831"/>
                  <a:gd name="T18" fmla="*/ 555 w 1253"/>
                  <a:gd name="T19" fmla="*/ 705 h 831"/>
                  <a:gd name="T20" fmla="*/ 915 w 1253"/>
                  <a:gd name="T21" fmla="*/ 825 h 831"/>
                  <a:gd name="T22" fmla="*/ 1185 w 1253"/>
                  <a:gd name="T23" fmla="*/ 735 h 831"/>
                  <a:gd name="T24" fmla="*/ 1140 w 1253"/>
                  <a:gd name="T25" fmla="*/ 420 h 831"/>
                  <a:gd name="T26" fmla="*/ 1110 w 1253"/>
                  <a:gd name="T27" fmla="*/ 375 h 831"/>
                  <a:gd name="T28" fmla="*/ 960 w 1253"/>
                  <a:gd name="T29" fmla="*/ 330 h 831"/>
                  <a:gd name="T30" fmla="*/ 885 w 1253"/>
                  <a:gd name="T31" fmla="*/ 195 h 831"/>
                  <a:gd name="T32" fmla="*/ 780 w 1253"/>
                  <a:gd name="T33" fmla="*/ 0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3" h="831">
                    <a:moveTo>
                      <a:pt x="390" y="30"/>
                    </a:moveTo>
                    <a:cubicBezTo>
                      <a:pt x="233" y="44"/>
                      <a:pt x="184" y="19"/>
                      <a:pt x="135" y="165"/>
                    </a:cubicBezTo>
                    <a:cubicBezTo>
                      <a:pt x="158" y="234"/>
                      <a:pt x="194" y="299"/>
                      <a:pt x="150" y="375"/>
                    </a:cubicBezTo>
                    <a:cubicBezTo>
                      <a:pt x="132" y="406"/>
                      <a:pt x="60" y="435"/>
                      <a:pt x="60" y="435"/>
                    </a:cubicBezTo>
                    <a:cubicBezTo>
                      <a:pt x="0" y="525"/>
                      <a:pt x="11" y="550"/>
                      <a:pt x="30" y="675"/>
                    </a:cubicBezTo>
                    <a:cubicBezTo>
                      <a:pt x="32" y="691"/>
                      <a:pt x="32" y="711"/>
                      <a:pt x="45" y="720"/>
                    </a:cubicBezTo>
                    <a:cubicBezTo>
                      <a:pt x="71" y="738"/>
                      <a:pt x="109" y="732"/>
                      <a:pt x="135" y="750"/>
                    </a:cubicBezTo>
                    <a:cubicBezTo>
                      <a:pt x="150" y="760"/>
                      <a:pt x="165" y="770"/>
                      <a:pt x="180" y="780"/>
                    </a:cubicBezTo>
                    <a:cubicBezTo>
                      <a:pt x="275" y="775"/>
                      <a:pt x="372" y="784"/>
                      <a:pt x="465" y="765"/>
                    </a:cubicBezTo>
                    <a:cubicBezTo>
                      <a:pt x="500" y="758"/>
                      <a:pt x="555" y="705"/>
                      <a:pt x="555" y="705"/>
                    </a:cubicBezTo>
                    <a:cubicBezTo>
                      <a:pt x="691" y="722"/>
                      <a:pt x="801" y="749"/>
                      <a:pt x="915" y="825"/>
                    </a:cubicBezTo>
                    <a:cubicBezTo>
                      <a:pt x="1081" y="811"/>
                      <a:pt x="1089" y="831"/>
                      <a:pt x="1185" y="735"/>
                    </a:cubicBezTo>
                    <a:cubicBezTo>
                      <a:pt x="1222" y="625"/>
                      <a:pt x="1253" y="495"/>
                      <a:pt x="1140" y="420"/>
                    </a:cubicBezTo>
                    <a:cubicBezTo>
                      <a:pt x="1130" y="405"/>
                      <a:pt x="1124" y="386"/>
                      <a:pt x="1110" y="375"/>
                    </a:cubicBezTo>
                    <a:cubicBezTo>
                      <a:pt x="1083" y="354"/>
                      <a:pt x="996" y="342"/>
                      <a:pt x="960" y="330"/>
                    </a:cubicBezTo>
                    <a:cubicBezTo>
                      <a:pt x="891" y="227"/>
                      <a:pt x="911" y="274"/>
                      <a:pt x="885" y="195"/>
                    </a:cubicBezTo>
                    <a:cubicBezTo>
                      <a:pt x="916" y="101"/>
                      <a:pt x="891" y="0"/>
                      <a:pt x="780" y="0"/>
                    </a:cubicBezTo>
                  </a:path>
                </a:pathLst>
              </a:custGeom>
              <a:noFill/>
              <a:ln w="762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8334" y="1881"/>
                <a:ext cx="6120" cy="5400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606" y="1939"/>
              <a:ext cx="9512" cy="137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Незамкнутая</a:t>
              </a:r>
              <a:endParaRPr kumimoji="0" lang="ru-RU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7" name="Блок-схема: узел 6"/>
          <p:cNvSpPr/>
          <p:nvPr/>
        </p:nvSpPr>
        <p:spPr>
          <a:xfrm>
            <a:off x="3041726" y="2478981"/>
            <a:ext cx="236896" cy="2286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9830" y="514487"/>
            <a:ext cx="6572296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77" y="2478981"/>
            <a:ext cx="26193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36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C -0.00486 0.00232 -0.0099 0.00394 -0.01493 0.00625 C -0.03698 0.00185 -0.02986 0.00232 -0.0665 0.00625 C -0.07205 0.00695 -0.08316 0.01019 -0.08316 0.01019 C -0.09375 0.01505 -0.08906 0.0132 -0.0967 0.01621 C -0.10278 0.02176 -0.1099 0.02593 -0.1165 0.03033 C -0.11823 0.03403 -0.12084 0.03681 -0.12257 0.04051 C -0.12535 0.04653 -0.12466 0.05139 -0.12847 0.05672 C -0.13038 0.06389 -0.13351 0.06991 -0.13611 0.07685 C -0.1349 0.08866 -0.13472 0.09398 -0.13004 0.10324 C -0.12761 0.11551 -0.12431 0.12709 -0.12257 0.13959 C -0.12309 0.1551 -0.12309 0.17037 -0.12396 0.18588 C -0.12466 0.19931 -0.14254 0.21736 -0.15122 0.22037 C -0.15278 0.22176 -0.15417 0.22338 -0.15591 0.22431 C -0.15781 0.22547 -0.16007 0.22523 -0.16181 0.22639 C -0.16632 0.2294 -0.16893 0.23426 -0.17396 0.23658 C -0.17743 0.24098 -0.18125 0.24398 -0.18455 0.24861 C -0.18646 0.25625 -0.18959 0.26528 -0.19375 0.27084 C -0.19531 0.27778 -0.19827 0.28102 -0.20122 0.28704 C -0.20209 0.2919 -0.20434 0.2963 -0.20434 0.30116 C -0.20434 0.31667 -0.20365 0.33218 -0.20278 0.34769 C -0.20209 0.35903 -0.19653 0.37037 -0.19514 0.38195 C -0.1941 0.39074 -0.19445 0.40116 -0.18924 0.4081 C -0.1849 0.41389 -0.18403 0.41158 -0.17847 0.41435 C -0.16354 0.42199 -0.14931 0.42408 -0.13316 0.42639 C -0.12691 0.42917 -0.12448 0.43334 -0.12101 0.44051 C -0.09202 0.43843 -0.06337 0.43681 -0.03455 0.4426 C 0.06858 0.43982 0.01963 0.4507 0.05938 0.43241 C 0.06181 0.42176 0.06963 0.41505 0.07744 0.41227 C 0.08247 0.40787 0.08716 0.40672 0.09272 0.40417 C 0.10834 0.40486 0.12397 0.4051 0.13959 0.40625 C 0.15174 0.40718 0.1639 0.41551 0.17605 0.41829 C 0.18542 0.42269 0.19567 0.42176 0.20487 0.42639 C 0.21251 0.4301 0.21963 0.43519 0.22744 0.43843 C 0.23126 0.44352 0.23456 0.4463 0.23942 0.44861 C 0.24845 0.45973 0.27258 0.46644 0.28508 0.46875 C 0.30834 0.47963 0.29098 0.47223 0.35018 0.46875 C 0.35747 0.46829 0.35817 0.4669 0.3639 0.46482 C 0.36772 0.46343 0.37605 0.46065 0.37605 0.46065 C 0.38855 0.44977 0.40331 0.44329 0.41685 0.43449 C 0.4191 0.43148 0.4224 0.42963 0.42449 0.42639 C 0.42692 0.42269 0.43056 0.41435 0.43056 0.41435 C 0.43317 0.40417 0.43369 0.39491 0.43508 0.38403 C 0.43751 0.36574 0.4422 0.34746 0.44567 0.3294 C 0.4448 0.30301 0.44931 0.26088 0.42449 0.2507 C 0.42015 0.24468 0.40695 0.23125 0.40018 0.22848 C 0.39584 0.21922 0.39011 0.21088 0.38508 0.20209 C 0.38178 0.1963 0.38004 0.18866 0.37449 0.18588 C 0.35678 0.17709 0.33855 0.17709 0.31997 0.17593 C 0.30834 0.1706 0.30053 0.1669 0.29393 0.15162 C 0.29306 0.14908 0.29254 0.14584 0.29115 0.14352 C 0.28872 0.13982 0.28351 0.13334 0.28351 0.13334 C 0.28213 0.12523 0.28039 0.11945 0.27605 0.1132 C 0.27431 0.10672 0.26824 0.09514 0.26824 0.09514 C 0.26789 0.09306 0.26685 0.09098 0.26685 0.08889 C 0.2665 0.07963 0.27674 -0.00578 0.25174 -0.02222 C 0.24706 -0.02523 0.23855 -0.02685 0.23334 -0.02824 C 0.21338 -0.02615 0.22049 -0.02615 0.21233 -0.02615 " pathEditMode="relative" ptsTypes="fffffffffffffffffffffffffffffffffffffffffffffffffffffffffA">
                                      <p:cBhvr>
                                        <p:cTn id="11" dur="4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>
            <a:spLocks/>
          </p:cNvSpPr>
          <p:nvPr/>
        </p:nvSpPr>
        <p:spPr bwMode="auto">
          <a:xfrm>
            <a:off x="344279" y="404664"/>
            <a:ext cx="4104456" cy="2520280"/>
          </a:xfrm>
          <a:custGeom>
            <a:avLst/>
            <a:gdLst>
              <a:gd name="T0" fmla="*/ 241 w 1234"/>
              <a:gd name="T1" fmla="*/ 90 h 900"/>
              <a:gd name="T2" fmla="*/ 361 w 1234"/>
              <a:gd name="T3" fmla="*/ 0 h 900"/>
              <a:gd name="T4" fmla="*/ 586 w 1234"/>
              <a:gd name="T5" fmla="*/ 15 h 900"/>
              <a:gd name="T6" fmla="*/ 691 w 1234"/>
              <a:gd name="T7" fmla="*/ 135 h 900"/>
              <a:gd name="T8" fmla="*/ 1021 w 1234"/>
              <a:gd name="T9" fmla="*/ 255 h 900"/>
              <a:gd name="T10" fmla="*/ 1111 w 1234"/>
              <a:gd name="T11" fmla="*/ 300 h 900"/>
              <a:gd name="T12" fmla="*/ 1201 w 1234"/>
              <a:gd name="T13" fmla="*/ 390 h 900"/>
              <a:gd name="T14" fmla="*/ 1231 w 1234"/>
              <a:gd name="T15" fmla="*/ 480 h 900"/>
              <a:gd name="T16" fmla="*/ 1216 w 1234"/>
              <a:gd name="T17" fmla="*/ 720 h 900"/>
              <a:gd name="T18" fmla="*/ 1171 w 1234"/>
              <a:gd name="T19" fmla="*/ 735 h 900"/>
              <a:gd name="T20" fmla="*/ 826 w 1234"/>
              <a:gd name="T21" fmla="*/ 750 h 900"/>
              <a:gd name="T22" fmla="*/ 691 w 1234"/>
              <a:gd name="T23" fmla="*/ 870 h 900"/>
              <a:gd name="T24" fmla="*/ 601 w 1234"/>
              <a:gd name="T25" fmla="*/ 900 h 900"/>
              <a:gd name="T26" fmla="*/ 406 w 1234"/>
              <a:gd name="T27" fmla="*/ 885 h 900"/>
              <a:gd name="T28" fmla="*/ 331 w 1234"/>
              <a:gd name="T29" fmla="*/ 810 h 900"/>
              <a:gd name="T30" fmla="*/ 286 w 1234"/>
              <a:gd name="T31" fmla="*/ 795 h 900"/>
              <a:gd name="T32" fmla="*/ 226 w 1234"/>
              <a:gd name="T33" fmla="*/ 705 h 900"/>
              <a:gd name="T34" fmla="*/ 1 w 1234"/>
              <a:gd name="T35" fmla="*/ 480 h 900"/>
              <a:gd name="T36" fmla="*/ 16 w 1234"/>
              <a:gd name="T37" fmla="*/ 315 h 900"/>
              <a:gd name="T38" fmla="*/ 61 w 1234"/>
              <a:gd name="T39" fmla="*/ 285 h 900"/>
              <a:gd name="T40" fmla="*/ 256 w 1234"/>
              <a:gd name="T41" fmla="*/ 270 h 900"/>
              <a:gd name="T42" fmla="*/ 301 w 1234"/>
              <a:gd name="T43" fmla="*/ 255 h 900"/>
              <a:gd name="T44" fmla="*/ 241 w 1234"/>
              <a:gd name="T45" fmla="*/ 90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34" h="900">
                <a:moveTo>
                  <a:pt x="241" y="90"/>
                </a:moveTo>
                <a:cubicBezTo>
                  <a:pt x="309" y="67"/>
                  <a:pt x="300" y="40"/>
                  <a:pt x="361" y="0"/>
                </a:cubicBezTo>
                <a:cubicBezTo>
                  <a:pt x="436" y="5"/>
                  <a:pt x="512" y="3"/>
                  <a:pt x="586" y="15"/>
                </a:cubicBezTo>
                <a:cubicBezTo>
                  <a:pt x="633" y="23"/>
                  <a:pt x="677" y="114"/>
                  <a:pt x="691" y="135"/>
                </a:cubicBezTo>
                <a:cubicBezTo>
                  <a:pt x="744" y="215"/>
                  <a:pt x="934" y="243"/>
                  <a:pt x="1021" y="255"/>
                </a:cubicBezTo>
                <a:cubicBezTo>
                  <a:pt x="1063" y="269"/>
                  <a:pt x="1076" y="269"/>
                  <a:pt x="1111" y="300"/>
                </a:cubicBezTo>
                <a:cubicBezTo>
                  <a:pt x="1143" y="328"/>
                  <a:pt x="1201" y="390"/>
                  <a:pt x="1201" y="390"/>
                </a:cubicBezTo>
                <a:cubicBezTo>
                  <a:pt x="1211" y="420"/>
                  <a:pt x="1233" y="448"/>
                  <a:pt x="1231" y="480"/>
                </a:cubicBezTo>
                <a:cubicBezTo>
                  <a:pt x="1226" y="560"/>
                  <a:pt x="1234" y="642"/>
                  <a:pt x="1216" y="720"/>
                </a:cubicBezTo>
                <a:cubicBezTo>
                  <a:pt x="1212" y="735"/>
                  <a:pt x="1187" y="734"/>
                  <a:pt x="1171" y="735"/>
                </a:cubicBezTo>
                <a:cubicBezTo>
                  <a:pt x="1056" y="744"/>
                  <a:pt x="941" y="745"/>
                  <a:pt x="826" y="750"/>
                </a:cubicBezTo>
                <a:cubicBezTo>
                  <a:pt x="799" y="777"/>
                  <a:pt x="739" y="849"/>
                  <a:pt x="691" y="870"/>
                </a:cubicBezTo>
                <a:cubicBezTo>
                  <a:pt x="662" y="883"/>
                  <a:pt x="601" y="900"/>
                  <a:pt x="601" y="900"/>
                </a:cubicBezTo>
                <a:cubicBezTo>
                  <a:pt x="536" y="895"/>
                  <a:pt x="470" y="897"/>
                  <a:pt x="406" y="885"/>
                </a:cubicBezTo>
                <a:cubicBezTo>
                  <a:pt x="347" y="874"/>
                  <a:pt x="370" y="841"/>
                  <a:pt x="331" y="810"/>
                </a:cubicBezTo>
                <a:cubicBezTo>
                  <a:pt x="319" y="800"/>
                  <a:pt x="301" y="800"/>
                  <a:pt x="286" y="795"/>
                </a:cubicBezTo>
                <a:cubicBezTo>
                  <a:pt x="266" y="765"/>
                  <a:pt x="256" y="725"/>
                  <a:pt x="226" y="705"/>
                </a:cubicBezTo>
                <a:cubicBezTo>
                  <a:pt x="129" y="640"/>
                  <a:pt x="40" y="597"/>
                  <a:pt x="1" y="480"/>
                </a:cubicBezTo>
                <a:cubicBezTo>
                  <a:pt x="6" y="425"/>
                  <a:pt x="0" y="368"/>
                  <a:pt x="16" y="315"/>
                </a:cubicBezTo>
                <a:cubicBezTo>
                  <a:pt x="21" y="298"/>
                  <a:pt x="43" y="288"/>
                  <a:pt x="61" y="285"/>
                </a:cubicBezTo>
                <a:cubicBezTo>
                  <a:pt x="125" y="273"/>
                  <a:pt x="191" y="275"/>
                  <a:pt x="256" y="270"/>
                </a:cubicBezTo>
                <a:cubicBezTo>
                  <a:pt x="271" y="265"/>
                  <a:pt x="290" y="266"/>
                  <a:pt x="301" y="255"/>
                </a:cubicBezTo>
                <a:cubicBezTo>
                  <a:pt x="353" y="203"/>
                  <a:pt x="287" y="113"/>
                  <a:pt x="241" y="90"/>
                </a:cubicBezTo>
                <a:close/>
              </a:path>
            </a:pathLst>
          </a:cu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/>
          <p:cNvSpPr>
            <a:spLocks/>
          </p:cNvSpPr>
          <p:nvPr/>
        </p:nvSpPr>
        <p:spPr bwMode="auto">
          <a:xfrm>
            <a:off x="2638547" y="3153235"/>
            <a:ext cx="5760640" cy="2873912"/>
          </a:xfrm>
          <a:custGeom>
            <a:avLst/>
            <a:gdLst>
              <a:gd name="T0" fmla="*/ 390 w 1253"/>
              <a:gd name="T1" fmla="*/ 30 h 831"/>
              <a:gd name="T2" fmla="*/ 135 w 1253"/>
              <a:gd name="T3" fmla="*/ 165 h 831"/>
              <a:gd name="T4" fmla="*/ 150 w 1253"/>
              <a:gd name="T5" fmla="*/ 375 h 831"/>
              <a:gd name="T6" fmla="*/ 60 w 1253"/>
              <a:gd name="T7" fmla="*/ 435 h 831"/>
              <a:gd name="T8" fmla="*/ 30 w 1253"/>
              <a:gd name="T9" fmla="*/ 675 h 831"/>
              <a:gd name="T10" fmla="*/ 45 w 1253"/>
              <a:gd name="T11" fmla="*/ 720 h 831"/>
              <a:gd name="T12" fmla="*/ 135 w 1253"/>
              <a:gd name="T13" fmla="*/ 750 h 831"/>
              <a:gd name="T14" fmla="*/ 180 w 1253"/>
              <a:gd name="T15" fmla="*/ 780 h 831"/>
              <a:gd name="T16" fmla="*/ 465 w 1253"/>
              <a:gd name="T17" fmla="*/ 765 h 831"/>
              <a:gd name="T18" fmla="*/ 555 w 1253"/>
              <a:gd name="T19" fmla="*/ 705 h 831"/>
              <a:gd name="T20" fmla="*/ 915 w 1253"/>
              <a:gd name="T21" fmla="*/ 825 h 831"/>
              <a:gd name="T22" fmla="*/ 1185 w 1253"/>
              <a:gd name="T23" fmla="*/ 735 h 831"/>
              <a:gd name="T24" fmla="*/ 1140 w 1253"/>
              <a:gd name="T25" fmla="*/ 420 h 831"/>
              <a:gd name="T26" fmla="*/ 1110 w 1253"/>
              <a:gd name="T27" fmla="*/ 375 h 831"/>
              <a:gd name="T28" fmla="*/ 960 w 1253"/>
              <a:gd name="T29" fmla="*/ 330 h 831"/>
              <a:gd name="T30" fmla="*/ 885 w 1253"/>
              <a:gd name="T31" fmla="*/ 195 h 831"/>
              <a:gd name="T32" fmla="*/ 780 w 1253"/>
              <a:gd name="T33" fmla="*/ 0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53" h="831">
                <a:moveTo>
                  <a:pt x="390" y="30"/>
                </a:moveTo>
                <a:cubicBezTo>
                  <a:pt x="233" y="44"/>
                  <a:pt x="184" y="19"/>
                  <a:pt x="135" y="165"/>
                </a:cubicBezTo>
                <a:cubicBezTo>
                  <a:pt x="158" y="234"/>
                  <a:pt x="194" y="299"/>
                  <a:pt x="150" y="375"/>
                </a:cubicBezTo>
                <a:cubicBezTo>
                  <a:pt x="132" y="406"/>
                  <a:pt x="60" y="435"/>
                  <a:pt x="60" y="435"/>
                </a:cubicBezTo>
                <a:cubicBezTo>
                  <a:pt x="0" y="525"/>
                  <a:pt x="11" y="550"/>
                  <a:pt x="30" y="675"/>
                </a:cubicBezTo>
                <a:cubicBezTo>
                  <a:pt x="32" y="691"/>
                  <a:pt x="32" y="711"/>
                  <a:pt x="45" y="720"/>
                </a:cubicBezTo>
                <a:cubicBezTo>
                  <a:pt x="71" y="738"/>
                  <a:pt x="109" y="732"/>
                  <a:pt x="135" y="750"/>
                </a:cubicBezTo>
                <a:cubicBezTo>
                  <a:pt x="150" y="760"/>
                  <a:pt x="165" y="770"/>
                  <a:pt x="180" y="780"/>
                </a:cubicBezTo>
                <a:cubicBezTo>
                  <a:pt x="275" y="775"/>
                  <a:pt x="372" y="784"/>
                  <a:pt x="465" y="765"/>
                </a:cubicBezTo>
                <a:cubicBezTo>
                  <a:pt x="500" y="758"/>
                  <a:pt x="555" y="705"/>
                  <a:pt x="555" y="705"/>
                </a:cubicBezTo>
                <a:cubicBezTo>
                  <a:pt x="691" y="722"/>
                  <a:pt x="801" y="749"/>
                  <a:pt x="915" y="825"/>
                </a:cubicBezTo>
                <a:cubicBezTo>
                  <a:pt x="1081" y="811"/>
                  <a:pt x="1089" y="831"/>
                  <a:pt x="1185" y="735"/>
                </a:cubicBezTo>
                <a:cubicBezTo>
                  <a:pt x="1222" y="625"/>
                  <a:pt x="1253" y="495"/>
                  <a:pt x="1140" y="420"/>
                </a:cubicBezTo>
                <a:cubicBezTo>
                  <a:pt x="1130" y="405"/>
                  <a:pt x="1124" y="386"/>
                  <a:pt x="1110" y="375"/>
                </a:cubicBezTo>
                <a:cubicBezTo>
                  <a:pt x="1083" y="354"/>
                  <a:pt x="996" y="342"/>
                  <a:pt x="960" y="330"/>
                </a:cubicBezTo>
                <a:cubicBezTo>
                  <a:pt x="891" y="227"/>
                  <a:pt x="911" y="274"/>
                  <a:pt x="885" y="195"/>
                </a:cubicBezTo>
                <a:cubicBezTo>
                  <a:pt x="916" y="101"/>
                  <a:pt x="891" y="0"/>
                  <a:pt x="780" y="0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2915816" y="836712"/>
            <a:ext cx="236896" cy="2286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4444493" y="3196779"/>
            <a:ext cx="236896" cy="2286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Блок-схема: узел 5"/>
          <p:cNvSpPr/>
          <p:nvPr/>
        </p:nvSpPr>
        <p:spPr>
          <a:xfrm>
            <a:off x="6170152" y="3012628"/>
            <a:ext cx="236896" cy="2286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181571"/>
            <a:ext cx="526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7823" y="2541638"/>
            <a:ext cx="60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5122" y="2357486"/>
            <a:ext cx="460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ВРАЩЕНИЕ ЗЕМЛИ ВОКРУГ СОЛНЦА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12968" cy="5319592"/>
          </a:xfrm>
        </p:spPr>
      </p:pic>
    </p:spTree>
    <p:extLst>
      <p:ext uri="{BB962C8B-B14F-4D97-AF65-F5344CB8AC3E}">
        <p14:creationId xmlns:p14="http://schemas.microsoft.com/office/powerpoint/2010/main" val="28460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879863" y="4727828"/>
            <a:ext cx="1138441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7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7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10и</a:t>
            </a:r>
          </a:p>
          <a:p>
            <a:pPr algn="ctr"/>
            <a:endParaRPr lang="ru-RU" sz="7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73697" y="260648"/>
            <a:ext cx="4500594" cy="675979"/>
            <a:chOff x="1907704" y="4365104"/>
            <a:chExt cx="4500594" cy="675979"/>
          </a:xfrm>
        </p:grpSpPr>
        <p:cxnSp>
          <p:nvCxnSpPr>
            <p:cNvPr id="7" name="Прямая соединительная линия 6"/>
            <p:cNvCxnSpPr>
              <a:stCxn id="8" idx="2"/>
            </p:cNvCxnSpPr>
            <p:nvPr/>
          </p:nvCxnSpPr>
          <p:spPr>
            <a:xfrm flipH="1">
              <a:off x="1907704" y="4436542"/>
              <a:ext cx="4250560" cy="0"/>
            </a:xfrm>
            <a:prstGeom prst="line">
              <a:avLst/>
            </a:prstGeom>
            <a:noFill/>
            <a:ln w="412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" name="Овал 7"/>
            <p:cNvSpPr/>
            <p:nvPr/>
          </p:nvSpPr>
          <p:spPr>
            <a:xfrm rot="10800000">
              <a:off x="6015388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 rot="10800000">
              <a:off x="5586760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 rot="10800000">
              <a:off x="5158132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 rot="10800000">
              <a:off x="4729504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 rot="10800000">
              <a:off x="4300876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 rot="10800000">
              <a:off x="3800810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 rot="10800000">
              <a:off x="3372182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 rot="10800000">
              <a:off x="2943554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 rot="10800000">
              <a:off x="2514926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 rot="10800000">
              <a:off x="2086298" y="4365104"/>
              <a:ext cx="142876" cy="14287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Группа 6"/>
            <p:cNvGrpSpPr/>
            <p:nvPr/>
          </p:nvGrpSpPr>
          <p:grpSpPr>
            <a:xfrm>
              <a:off x="1979142" y="4579418"/>
              <a:ext cx="4429156" cy="461665"/>
              <a:chOff x="285720" y="1285860"/>
              <a:chExt cx="4429156" cy="461665"/>
            </a:xfrm>
          </p:grpSpPr>
          <p:sp>
            <p:nvSpPr>
              <p:cNvPr id="19" name="TextBox 14"/>
              <p:cNvSpPr txBox="1"/>
              <p:nvPr/>
            </p:nvSpPr>
            <p:spPr>
              <a:xfrm>
                <a:off x="28572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15"/>
              <p:cNvSpPr txBox="1"/>
              <p:nvPr/>
            </p:nvSpPr>
            <p:spPr>
              <a:xfrm>
                <a:off x="714348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16"/>
              <p:cNvSpPr txBox="1"/>
              <p:nvPr/>
            </p:nvSpPr>
            <p:spPr>
              <a:xfrm>
                <a:off x="1071538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17"/>
              <p:cNvSpPr txBox="1"/>
              <p:nvPr/>
            </p:nvSpPr>
            <p:spPr>
              <a:xfrm>
                <a:off x="2000232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TextBox 18"/>
              <p:cNvSpPr txBox="1"/>
              <p:nvPr/>
            </p:nvSpPr>
            <p:spPr>
              <a:xfrm>
                <a:off x="1500166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19"/>
              <p:cNvSpPr txBox="1"/>
              <p:nvPr/>
            </p:nvSpPr>
            <p:spPr>
              <a:xfrm>
                <a:off x="2857488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7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0"/>
              <p:cNvSpPr txBox="1"/>
              <p:nvPr/>
            </p:nvSpPr>
            <p:spPr>
              <a:xfrm>
                <a:off x="242886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1"/>
              <p:cNvSpPr txBox="1"/>
              <p:nvPr/>
            </p:nvSpPr>
            <p:spPr>
              <a:xfrm>
                <a:off x="3357554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8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2"/>
              <p:cNvSpPr txBox="1"/>
              <p:nvPr/>
            </p:nvSpPr>
            <p:spPr>
              <a:xfrm>
                <a:off x="385762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9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3"/>
              <p:cNvSpPr txBox="1"/>
              <p:nvPr/>
            </p:nvSpPr>
            <p:spPr>
              <a:xfrm>
                <a:off x="4214810" y="1285860"/>
                <a:ext cx="5000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</a:t>
                </a:r>
                <a:endParaRPr kumimoji="0" lang="ru-RU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Выноска-облако 28"/>
          <p:cNvSpPr/>
          <p:nvPr/>
        </p:nvSpPr>
        <p:spPr>
          <a:xfrm>
            <a:off x="177437" y="936627"/>
            <a:ext cx="8564551" cy="3276078"/>
          </a:xfrm>
          <a:prstGeom prst="cloudCallout">
            <a:avLst>
              <a:gd name="adj1" fmla="val -32989"/>
              <a:gd name="adj2" fmla="val 69477"/>
            </a:avLst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Какое число осталось, мы не использовали сегодня? 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03283" y="4793159"/>
            <a:ext cx="594531" cy="20025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353" y="4777449"/>
            <a:ext cx="684727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23682" y="4777447"/>
            <a:ext cx="585785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91038" y="4777447"/>
            <a:ext cx="589377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97814" y="4777447"/>
            <a:ext cx="617960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7022" y="4755240"/>
            <a:ext cx="657082" cy="20025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46813" y="4739528"/>
            <a:ext cx="635288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514353" y="4747383"/>
            <a:ext cx="731488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245841" y="4727828"/>
            <a:ext cx="709694" cy="20182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710410" y="5209650"/>
            <a:ext cx="84189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endParaRPr lang="ru-RU" sz="7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80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ТЕМА УРОКА: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86393"/>
            <a:ext cx="37798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4077072"/>
            <a:ext cx="216024" cy="2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204303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ТОЧКИ </a:t>
            </a:r>
            <a:r>
              <a:rPr kumimoji="0" lang="ru-RU" sz="60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ЛИНИИ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348880"/>
            <a:ext cx="2950617" cy="412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5295220"/>
            <a:ext cx="1547664" cy="1547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4" y="1489067"/>
            <a:ext cx="2437639" cy="1156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7" y="4161017"/>
            <a:ext cx="1680768" cy="1260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57827" y="5745016"/>
            <a:ext cx="1368152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969884" y="4118885"/>
            <a:ext cx="1113333" cy="11062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53206" y="1647205"/>
            <a:ext cx="989427" cy="9495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6910569" y="2734610"/>
            <a:ext cx="1115410" cy="992547"/>
          </a:xfrm>
          <a:prstGeom prst="triangl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223459"/>
            <a:ext cx="33554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Страна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Геометрия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91">
            <a:off x="386246" y="2794435"/>
            <a:ext cx="1974400" cy="12085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3579" y="344022"/>
            <a:ext cx="26448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Объёмные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72697" y="431565"/>
            <a:ext cx="20649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Плоские</a:t>
            </a:r>
            <a:endParaRPr lang="ru-RU" sz="4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070" y="300250"/>
            <a:ext cx="2987824" cy="7954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859175" y="344022"/>
            <a:ext cx="2987824" cy="7954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262" y="3325359"/>
            <a:ext cx="219475" cy="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23263"/>
            <a:ext cx="778309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Точка – это основная </a:t>
            </a:r>
            <a:endParaRPr kumimoji="0" lang="ru-RU" sz="5400" b="1" i="0" u="none" strike="noStrike" kern="1200" cap="none" spc="0" normalizeH="0" baseline="0" noProof="0" dirty="0" smtClean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и </a:t>
            </a: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самая </a:t>
            </a:r>
            <a:r>
              <a:rPr kumimoji="0" lang="ru-RU" sz="5400" b="1" i="0" u="none" strike="noStrike" kern="1200" cap="none" spc="0" normalizeH="0" baseline="0" noProof="0" dirty="0" smtClean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простая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54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геометрическая фигура</a:t>
            </a:r>
            <a:endParaRPr kumimoji="0" lang="ru-RU" sz="54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08586"/>
            <a:ext cx="2592288" cy="36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8577" y="3501007"/>
            <a:ext cx="651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242" y="3202893"/>
            <a:ext cx="4587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ru-RU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22473" y="692696"/>
            <a:ext cx="914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19820" y="4941168"/>
            <a:ext cx="458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2559" y="1000472"/>
            <a:ext cx="5597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>
                <a:solidFill>
                  <a:prstClr val="black"/>
                </a:solidFill>
                <a:latin typeface="Calibri"/>
              </a:rPr>
              <a:t>Е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8600" y="5160910"/>
            <a:ext cx="6799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20272" y="1628800"/>
            <a:ext cx="5982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94451" y="3864611"/>
            <a:ext cx="6030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72400" y="4662864"/>
            <a:ext cx="8418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37196" y="1474911"/>
            <a:ext cx="458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79136" y="3710722"/>
            <a:ext cx="458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943010" y="4531093"/>
            <a:ext cx="45878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7290" y="1428736"/>
            <a:ext cx="204254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6201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51575" b="48599"/>
          <a:stretch/>
        </p:blipFill>
        <p:spPr>
          <a:xfrm>
            <a:off x="15877" y="58579"/>
            <a:ext cx="9144000" cy="6453088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95536" y="548680"/>
            <a:ext cx="5015345" cy="4752109"/>
          </a:xfrm>
          <a:custGeom>
            <a:avLst/>
            <a:gdLst>
              <a:gd name="connsiteX0" fmla="*/ 3782291 w 5015345"/>
              <a:gd name="connsiteY0" fmla="*/ 180109 h 4752109"/>
              <a:gd name="connsiteX1" fmla="*/ 2895600 w 5015345"/>
              <a:gd name="connsiteY1" fmla="*/ 193964 h 4752109"/>
              <a:gd name="connsiteX2" fmla="*/ 2854036 w 5015345"/>
              <a:gd name="connsiteY2" fmla="*/ 207818 h 4752109"/>
              <a:gd name="connsiteX3" fmla="*/ 2701636 w 5015345"/>
              <a:gd name="connsiteY3" fmla="*/ 249382 h 4752109"/>
              <a:gd name="connsiteX4" fmla="*/ 2646218 w 5015345"/>
              <a:gd name="connsiteY4" fmla="*/ 277091 h 4752109"/>
              <a:gd name="connsiteX5" fmla="*/ 2535382 w 5015345"/>
              <a:gd name="connsiteY5" fmla="*/ 304800 h 4752109"/>
              <a:gd name="connsiteX6" fmla="*/ 2452254 w 5015345"/>
              <a:gd name="connsiteY6" fmla="*/ 360218 h 4752109"/>
              <a:gd name="connsiteX7" fmla="*/ 2410691 w 5015345"/>
              <a:gd name="connsiteY7" fmla="*/ 401782 h 4752109"/>
              <a:gd name="connsiteX8" fmla="*/ 2355272 w 5015345"/>
              <a:gd name="connsiteY8" fmla="*/ 429491 h 4752109"/>
              <a:gd name="connsiteX9" fmla="*/ 2258291 w 5015345"/>
              <a:gd name="connsiteY9" fmla="*/ 498764 h 4752109"/>
              <a:gd name="connsiteX10" fmla="*/ 2161309 w 5015345"/>
              <a:gd name="connsiteY10" fmla="*/ 554182 h 4752109"/>
              <a:gd name="connsiteX11" fmla="*/ 2105891 w 5015345"/>
              <a:gd name="connsiteY11" fmla="*/ 609600 h 4752109"/>
              <a:gd name="connsiteX12" fmla="*/ 2022763 w 5015345"/>
              <a:gd name="connsiteY12" fmla="*/ 665018 h 4752109"/>
              <a:gd name="connsiteX13" fmla="*/ 1981200 w 5015345"/>
              <a:gd name="connsiteY13" fmla="*/ 692727 h 4752109"/>
              <a:gd name="connsiteX14" fmla="*/ 1856509 w 5015345"/>
              <a:gd name="connsiteY14" fmla="*/ 803564 h 4752109"/>
              <a:gd name="connsiteX15" fmla="*/ 1787236 w 5015345"/>
              <a:gd name="connsiteY15" fmla="*/ 900546 h 4752109"/>
              <a:gd name="connsiteX16" fmla="*/ 1704109 w 5015345"/>
              <a:gd name="connsiteY16" fmla="*/ 1011382 h 4752109"/>
              <a:gd name="connsiteX17" fmla="*/ 1662545 w 5015345"/>
              <a:gd name="connsiteY17" fmla="*/ 1052946 h 4752109"/>
              <a:gd name="connsiteX18" fmla="*/ 1607127 w 5015345"/>
              <a:gd name="connsiteY18" fmla="*/ 1136073 h 4752109"/>
              <a:gd name="connsiteX19" fmla="*/ 1565563 w 5015345"/>
              <a:gd name="connsiteY19" fmla="*/ 1177637 h 4752109"/>
              <a:gd name="connsiteX20" fmla="*/ 1482436 w 5015345"/>
              <a:gd name="connsiteY20" fmla="*/ 1274618 h 4752109"/>
              <a:gd name="connsiteX21" fmla="*/ 1413163 w 5015345"/>
              <a:gd name="connsiteY21" fmla="*/ 1357746 h 4752109"/>
              <a:gd name="connsiteX22" fmla="*/ 1385454 w 5015345"/>
              <a:gd name="connsiteY22" fmla="*/ 1399309 h 4752109"/>
              <a:gd name="connsiteX23" fmla="*/ 1343891 w 5015345"/>
              <a:gd name="connsiteY23" fmla="*/ 1440873 h 4752109"/>
              <a:gd name="connsiteX24" fmla="*/ 1288472 w 5015345"/>
              <a:gd name="connsiteY24" fmla="*/ 1537855 h 4752109"/>
              <a:gd name="connsiteX25" fmla="*/ 1246909 w 5015345"/>
              <a:gd name="connsiteY25" fmla="*/ 1579418 h 4752109"/>
              <a:gd name="connsiteX26" fmla="*/ 1205345 w 5015345"/>
              <a:gd name="connsiteY26" fmla="*/ 1634837 h 4752109"/>
              <a:gd name="connsiteX27" fmla="*/ 1136072 w 5015345"/>
              <a:gd name="connsiteY27" fmla="*/ 1717964 h 4752109"/>
              <a:gd name="connsiteX28" fmla="*/ 1080654 w 5015345"/>
              <a:gd name="connsiteY28" fmla="*/ 1801091 h 4752109"/>
              <a:gd name="connsiteX29" fmla="*/ 1052945 w 5015345"/>
              <a:gd name="connsiteY29" fmla="*/ 1842655 h 4752109"/>
              <a:gd name="connsiteX30" fmla="*/ 1011382 w 5015345"/>
              <a:gd name="connsiteY30" fmla="*/ 1898073 h 4752109"/>
              <a:gd name="connsiteX31" fmla="*/ 955963 w 5015345"/>
              <a:gd name="connsiteY31" fmla="*/ 1981200 h 4752109"/>
              <a:gd name="connsiteX32" fmla="*/ 914400 w 5015345"/>
              <a:gd name="connsiteY32" fmla="*/ 2008909 h 4752109"/>
              <a:gd name="connsiteX33" fmla="*/ 858982 w 5015345"/>
              <a:gd name="connsiteY33" fmla="*/ 2092037 h 4752109"/>
              <a:gd name="connsiteX34" fmla="*/ 789709 w 5015345"/>
              <a:gd name="connsiteY34" fmla="*/ 2161309 h 4752109"/>
              <a:gd name="connsiteX35" fmla="*/ 762000 w 5015345"/>
              <a:gd name="connsiteY35" fmla="*/ 2202873 h 4752109"/>
              <a:gd name="connsiteX36" fmla="*/ 665018 w 5015345"/>
              <a:gd name="connsiteY36" fmla="*/ 2299855 h 4752109"/>
              <a:gd name="connsiteX37" fmla="*/ 595745 w 5015345"/>
              <a:gd name="connsiteY37" fmla="*/ 2382982 h 4752109"/>
              <a:gd name="connsiteX38" fmla="*/ 568036 w 5015345"/>
              <a:gd name="connsiteY38" fmla="*/ 2424546 h 4752109"/>
              <a:gd name="connsiteX39" fmla="*/ 526472 w 5015345"/>
              <a:gd name="connsiteY39" fmla="*/ 2466109 h 4752109"/>
              <a:gd name="connsiteX40" fmla="*/ 471054 w 5015345"/>
              <a:gd name="connsiteY40" fmla="*/ 2549237 h 4752109"/>
              <a:gd name="connsiteX41" fmla="*/ 401782 w 5015345"/>
              <a:gd name="connsiteY41" fmla="*/ 2632364 h 4752109"/>
              <a:gd name="connsiteX42" fmla="*/ 387927 w 5015345"/>
              <a:gd name="connsiteY42" fmla="*/ 2673927 h 4752109"/>
              <a:gd name="connsiteX43" fmla="*/ 360218 w 5015345"/>
              <a:gd name="connsiteY43" fmla="*/ 2715491 h 4752109"/>
              <a:gd name="connsiteX44" fmla="*/ 346363 w 5015345"/>
              <a:gd name="connsiteY44" fmla="*/ 2757055 h 4752109"/>
              <a:gd name="connsiteX45" fmla="*/ 304800 w 5015345"/>
              <a:gd name="connsiteY45" fmla="*/ 2812473 h 4752109"/>
              <a:gd name="connsiteX46" fmla="*/ 277091 w 5015345"/>
              <a:gd name="connsiteY46" fmla="*/ 2854037 h 4752109"/>
              <a:gd name="connsiteX47" fmla="*/ 249382 w 5015345"/>
              <a:gd name="connsiteY47" fmla="*/ 2909455 h 4752109"/>
              <a:gd name="connsiteX48" fmla="*/ 193963 w 5015345"/>
              <a:gd name="connsiteY48" fmla="*/ 2992582 h 4752109"/>
              <a:gd name="connsiteX49" fmla="*/ 138545 w 5015345"/>
              <a:gd name="connsiteY49" fmla="*/ 3075709 h 4752109"/>
              <a:gd name="connsiteX50" fmla="*/ 110836 w 5015345"/>
              <a:gd name="connsiteY50" fmla="*/ 3117273 h 4752109"/>
              <a:gd name="connsiteX51" fmla="*/ 69272 w 5015345"/>
              <a:gd name="connsiteY51" fmla="*/ 3214255 h 4752109"/>
              <a:gd name="connsiteX52" fmla="*/ 27709 w 5015345"/>
              <a:gd name="connsiteY52" fmla="*/ 3311237 h 4752109"/>
              <a:gd name="connsiteX53" fmla="*/ 0 w 5015345"/>
              <a:gd name="connsiteY53" fmla="*/ 3422073 h 4752109"/>
              <a:gd name="connsiteX54" fmla="*/ 13854 w 5015345"/>
              <a:gd name="connsiteY54" fmla="*/ 3740727 h 4752109"/>
              <a:gd name="connsiteX55" fmla="*/ 41563 w 5015345"/>
              <a:gd name="connsiteY55" fmla="*/ 3823855 h 4752109"/>
              <a:gd name="connsiteX56" fmla="*/ 55418 w 5015345"/>
              <a:gd name="connsiteY56" fmla="*/ 3879273 h 4752109"/>
              <a:gd name="connsiteX57" fmla="*/ 83127 w 5015345"/>
              <a:gd name="connsiteY57" fmla="*/ 3962400 h 4752109"/>
              <a:gd name="connsiteX58" fmla="*/ 110836 w 5015345"/>
              <a:gd name="connsiteY58" fmla="*/ 4045527 h 4752109"/>
              <a:gd name="connsiteX59" fmla="*/ 124691 w 5015345"/>
              <a:gd name="connsiteY59" fmla="*/ 4087091 h 4752109"/>
              <a:gd name="connsiteX60" fmla="*/ 138545 w 5015345"/>
              <a:gd name="connsiteY60" fmla="*/ 4128655 h 4752109"/>
              <a:gd name="connsiteX61" fmla="*/ 193963 w 5015345"/>
              <a:gd name="connsiteY61" fmla="*/ 4239491 h 4752109"/>
              <a:gd name="connsiteX62" fmla="*/ 221672 w 5015345"/>
              <a:gd name="connsiteY62" fmla="*/ 4322618 h 4752109"/>
              <a:gd name="connsiteX63" fmla="*/ 235527 w 5015345"/>
              <a:gd name="connsiteY63" fmla="*/ 4364182 h 4752109"/>
              <a:gd name="connsiteX64" fmla="*/ 277091 w 5015345"/>
              <a:gd name="connsiteY64" fmla="*/ 4405746 h 4752109"/>
              <a:gd name="connsiteX65" fmla="*/ 304800 w 5015345"/>
              <a:gd name="connsiteY65" fmla="*/ 4447309 h 4752109"/>
              <a:gd name="connsiteX66" fmla="*/ 332509 w 5015345"/>
              <a:gd name="connsiteY66" fmla="*/ 4502727 h 4752109"/>
              <a:gd name="connsiteX67" fmla="*/ 457200 w 5015345"/>
              <a:gd name="connsiteY67" fmla="*/ 4599709 h 4752109"/>
              <a:gd name="connsiteX68" fmla="*/ 554182 w 5015345"/>
              <a:gd name="connsiteY68" fmla="*/ 4655127 h 4752109"/>
              <a:gd name="connsiteX69" fmla="*/ 595745 w 5015345"/>
              <a:gd name="connsiteY69" fmla="*/ 4682837 h 4752109"/>
              <a:gd name="connsiteX70" fmla="*/ 651163 w 5015345"/>
              <a:gd name="connsiteY70" fmla="*/ 4696691 h 4752109"/>
              <a:gd name="connsiteX71" fmla="*/ 692727 w 5015345"/>
              <a:gd name="connsiteY71" fmla="*/ 4724400 h 4752109"/>
              <a:gd name="connsiteX72" fmla="*/ 789709 w 5015345"/>
              <a:gd name="connsiteY72" fmla="*/ 4752109 h 4752109"/>
              <a:gd name="connsiteX73" fmla="*/ 2175163 w 5015345"/>
              <a:gd name="connsiteY73" fmla="*/ 4738255 h 4752109"/>
              <a:gd name="connsiteX74" fmla="*/ 2286000 w 5015345"/>
              <a:gd name="connsiteY74" fmla="*/ 4710546 h 4752109"/>
              <a:gd name="connsiteX75" fmla="*/ 2341418 w 5015345"/>
              <a:gd name="connsiteY75" fmla="*/ 4668982 h 4752109"/>
              <a:gd name="connsiteX76" fmla="*/ 2424545 w 5015345"/>
              <a:gd name="connsiteY76" fmla="*/ 4655127 h 4752109"/>
              <a:gd name="connsiteX77" fmla="*/ 2479963 w 5015345"/>
              <a:gd name="connsiteY77" fmla="*/ 4641273 h 4752109"/>
              <a:gd name="connsiteX78" fmla="*/ 2604654 w 5015345"/>
              <a:gd name="connsiteY78" fmla="*/ 4599709 h 4752109"/>
              <a:gd name="connsiteX79" fmla="*/ 2660072 w 5015345"/>
              <a:gd name="connsiteY79" fmla="*/ 4558146 h 4752109"/>
              <a:gd name="connsiteX80" fmla="*/ 2701636 w 5015345"/>
              <a:gd name="connsiteY80" fmla="*/ 4544291 h 4752109"/>
              <a:gd name="connsiteX81" fmla="*/ 2812472 w 5015345"/>
              <a:gd name="connsiteY81" fmla="*/ 4488873 h 4752109"/>
              <a:gd name="connsiteX82" fmla="*/ 2895600 w 5015345"/>
              <a:gd name="connsiteY82" fmla="*/ 4419600 h 4752109"/>
              <a:gd name="connsiteX83" fmla="*/ 2937163 w 5015345"/>
              <a:gd name="connsiteY83" fmla="*/ 4405746 h 4752109"/>
              <a:gd name="connsiteX84" fmla="*/ 3020291 w 5015345"/>
              <a:gd name="connsiteY84" fmla="*/ 4364182 h 4752109"/>
              <a:gd name="connsiteX85" fmla="*/ 3103418 w 5015345"/>
              <a:gd name="connsiteY85" fmla="*/ 4294909 h 4752109"/>
              <a:gd name="connsiteX86" fmla="*/ 3144982 w 5015345"/>
              <a:gd name="connsiteY86" fmla="*/ 4267200 h 4752109"/>
              <a:gd name="connsiteX87" fmla="*/ 3228109 w 5015345"/>
              <a:gd name="connsiteY87" fmla="*/ 4156364 h 4752109"/>
              <a:gd name="connsiteX88" fmla="*/ 3255818 w 5015345"/>
              <a:gd name="connsiteY88" fmla="*/ 4114800 h 4752109"/>
              <a:gd name="connsiteX89" fmla="*/ 3297382 w 5015345"/>
              <a:gd name="connsiteY89" fmla="*/ 4087091 h 4752109"/>
              <a:gd name="connsiteX90" fmla="*/ 3325091 w 5015345"/>
              <a:gd name="connsiteY90" fmla="*/ 4045527 h 4752109"/>
              <a:gd name="connsiteX91" fmla="*/ 3435927 w 5015345"/>
              <a:gd name="connsiteY91" fmla="*/ 3893127 h 4752109"/>
              <a:gd name="connsiteX92" fmla="*/ 3477491 w 5015345"/>
              <a:gd name="connsiteY92" fmla="*/ 3823855 h 4752109"/>
              <a:gd name="connsiteX93" fmla="*/ 3532909 w 5015345"/>
              <a:gd name="connsiteY93" fmla="*/ 3713018 h 4752109"/>
              <a:gd name="connsiteX94" fmla="*/ 3574472 w 5015345"/>
              <a:gd name="connsiteY94" fmla="*/ 3657600 h 4752109"/>
              <a:gd name="connsiteX95" fmla="*/ 3602182 w 5015345"/>
              <a:gd name="connsiteY95" fmla="*/ 3588327 h 4752109"/>
              <a:gd name="connsiteX96" fmla="*/ 3643745 w 5015345"/>
              <a:gd name="connsiteY96" fmla="*/ 3532909 h 4752109"/>
              <a:gd name="connsiteX97" fmla="*/ 3671454 w 5015345"/>
              <a:gd name="connsiteY97" fmla="*/ 3477491 h 4752109"/>
              <a:gd name="connsiteX98" fmla="*/ 3713018 w 5015345"/>
              <a:gd name="connsiteY98" fmla="*/ 3422073 h 4752109"/>
              <a:gd name="connsiteX99" fmla="*/ 3754582 w 5015345"/>
              <a:gd name="connsiteY99" fmla="*/ 3352800 h 4752109"/>
              <a:gd name="connsiteX100" fmla="*/ 3782291 w 5015345"/>
              <a:gd name="connsiteY100" fmla="*/ 3311237 h 4752109"/>
              <a:gd name="connsiteX101" fmla="*/ 3796145 w 5015345"/>
              <a:gd name="connsiteY101" fmla="*/ 3269673 h 4752109"/>
              <a:gd name="connsiteX102" fmla="*/ 3879272 w 5015345"/>
              <a:gd name="connsiteY102" fmla="*/ 3158837 h 4752109"/>
              <a:gd name="connsiteX103" fmla="*/ 3893127 w 5015345"/>
              <a:gd name="connsiteY103" fmla="*/ 3117273 h 4752109"/>
              <a:gd name="connsiteX104" fmla="*/ 3962400 w 5015345"/>
              <a:gd name="connsiteY104" fmla="*/ 2992582 h 4752109"/>
              <a:gd name="connsiteX105" fmla="*/ 4031672 w 5015345"/>
              <a:gd name="connsiteY105" fmla="*/ 2895600 h 4752109"/>
              <a:gd name="connsiteX106" fmla="*/ 4045527 w 5015345"/>
              <a:gd name="connsiteY106" fmla="*/ 2854037 h 4752109"/>
              <a:gd name="connsiteX107" fmla="*/ 4087091 w 5015345"/>
              <a:gd name="connsiteY107" fmla="*/ 2798618 h 4752109"/>
              <a:gd name="connsiteX108" fmla="*/ 4197927 w 5015345"/>
              <a:gd name="connsiteY108" fmla="*/ 2632364 h 4752109"/>
              <a:gd name="connsiteX109" fmla="*/ 4267200 w 5015345"/>
              <a:gd name="connsiteY109" fmla="*/ 2521527 h 4752109"/>
              <a:gd name="connsiteX110" fmla="*/ 4308763 w 5015345"/>
              <a:gd name="connsiteY110" fmla="*/ 2452255 h 4752109"/>
              <a:gd name="connsiteX111" fmla="*/ 4350327 w 5015345"/>
              <a:gd name="connsiteY111" fmla="*/ 2396837 h 4752109"/>
              <a:gd name="connsiteX112" fmla="*/ 4419600 w 5015345"/>
              <a:gd name="connsiteY112" fmla="*/ 2258291 h 4752109"/>
              <a:gd name="connsiteX113" fmla="*/ 4461163 w 5015345"/>
              <a:gd name="connsiteY113" fmla="*/ 2202873 h 4752109"/>
              <a:gd name="connsiteX114" fmla="*/ 4475018 w 5015345"/>
              <a:gd name="connsiteY114" fmla="*/ 2161309 h 4752109"/>
              <a:gd name="connsiteX115" fmla="*/ 4516582 w 5015345"/>
              <a:gd name="connsiteY115" fmla="*/ 2105891 h 4752109"/>
              <a:gd name="connsiteX116" fmla="*/ 4558145 w 5015345"/>
              <a:gd name="connsiteY116" fmla="*/ 2036618 h 4752109"/>
              <a:gd name="connsiteX117" fmla="*/ 4585854 w 5015345"/>
              <a:gd name="connsiteY117" fmla="*/ 1995055 h 4752109"/>
              <a:gd name="connsiteX118" fmla="*/ 4599709 w 5015345"/>
              <a:gd name="connsiteY118" fmla="*/ 1953491 h 4752109"/>
              <a:gd name="connsiteX119" fmla="*/ 4668982 w 5015345"/>
              <a:gd name="connsiteY119" fmla="*/ 1842655 h 4752109"/>
              <a:gd name="connsiteX120" fmla="*/ 4710545 w 5015345"/>
              <a:gd name="connsiteY120" fmla="*/ 1759527 h 4752109"/>
              <a:gd name="connsiteX121" fmla="*/ 4765963 w 5015345"/>
              <a:gd name="connsiteY121" fmla="*/ 1676400 h 4752109"/>
              <a:gd name="connsiteX122" fmla="*/ 4807527 w 5015345"/>
              <a:gd name="connsiteY122" fmla="*/ 1593273 h 4752109"/>
              <a:gd name="connsiteX123" fmla="*/ 4835236 w 5015345"/>
              <a:gd name="connsiteY123" fmla="*/ 1524000 h 4752109"/>
              <a:gd name="connsiteX124" fmla="*/ 4876800 w 5015345"/>
              <a:gd name="connsiteY124" fmla="*/ 1468582 h 4752109"/>
              <a:gd name="connsiteX125" fmla="*/ 4918363 w 5015345"/>
              <a:gd name="connsiteY125" fmla="*/ 1399309 h 4752109"/>
              <a:gd name="connsiteX126" fmla="*/ 4946072 w 5015345"/>
              <a:gd name="connsiteY126" fmla="*/ 1357746 h 4752109"/>
              <a:gd name="connsiteX127" fmla="*/ 4959927 w 5015345"/>
              <a:gd name="connsiteY127" fmla="*/ 1302327 h 4752109"/>
              <a:gd name="connsiteX128" fmla="*/ 4987636 w 5015345"/>
              <a:gd name="connsiteY128" fmla="*/ 1260764 h 4752109"/>
              <a:gd name="connsiteX129" fmla="*/ 5001491 w 5015345"/>
              <a:gd name="connsiteY129" fmla="*/ 1177637 h 4752109"/>
              <a:gd name="connsiteX130" fmla="*/ 5015345 w 5015345"/>
              <a:gd name="connsiteY130" fmla="*/ 1108364 h 4752109"/>
              <a:gd name="connsiteX131" fmla="*/ 5001491 w 5015345"/>
              <a:gd name="connsiteY131" fmla="*/ 484909 h 4752109"/>
              <a:gd name="connsiteX132" fmla="*/ 4987636 w 5015345"/>
              <a:gd name="connsiteY132" fmla="*/ 443346 h 4752109"/>
              <a:gd name="connsiteX133" fmla="*/ 4973782 w 5015345"/>
              <a:gd name="connsiteY133" fmla="*/ 387927 h 4752109"/>
              <a:gd name="connsiteX134" fmla="*/ 4946072 w 5015345"/>
              <a:gd name="connsiteY134" fmla="*/ 360218 h 4752109"/>
              <a:gd name="connsiteX135" fmla="*/ 4918363 w 5015345"/>
              <a:gd name="connsiteY135" fmla="*/ 318655 h 4752109"/>
              <a:gd name="connsiteX136" fmla="*/ 4849091 w 5015345"/>
              <a:gd name="connsiteY136" fmla="*/ 193964 h 4752109"/>
              <a:gd name="connsiteX137" fmla="*/ 4779818 w 5015345"/>
              <a:gd name="connsiteY137" fmla="*/ 110837 h 4752109"/>
              <a:gd name="connsiteX138" fmla="*/ 4696691 w 5015345"/>
              <a:gd name="connsiteY138" fmla="*/ 55418 h 4752109"/>
              <a:gd name="connsiteX139" fmla="*/ 4655127 w 5015345"/>
              <a:gd name="connsiteY139" fmla="*/ 27709 h 4752109"/>
              <a:gd name="connsiteX140" fmla="*/ 4572000 w 5015345"/>
              <a:gd name="connsiteY140" fmla="*/ 0 h 4752109"/>
              <a:gd name="connsiteX141" fmla="*/ 4142509 w 5015345"/>
              <a:gd name="connsiteY141" fmla="*/ 13855 h 4752109"/>
              <a:gd name="connsiteX142" fmla="*/ 4059382 w 5015345"/>
              <a:gd name="connsiteY142" fmla="*/ 41564 h 4752109"/>
              <a:gd name="connsiteX143" fmla="*/ 4017818 w 5015345"/>
              <a:gd name="connsiteY143" fmla="*/ 55418 h 4752109"/>
              <a:gd name="connsiteX144" fmla="*/ 3976254 w 5015345"/>
              <a:gd name="connsiteY144" fmla="*/ 69273 h 4752109"/>
              <a:gd name="connsiteX145" fmla="*/ 3934691 w 5015345"/>
              <a:gd name="connsiteY145" fmla="*/ 96982 h 4752109"/>
              <a:gd name="connsiteX146" fmla="*/ 3837709 w 5015345"/>
              <a:gd name="connsiteY146" fmla="*/ 110837 h 4752109"/>
              <a:gd name="connsiteX147" fmla="*/ 3782291 w 5015345"/>
              <a:gd name="connsiteY147" fmla="*/ 124691 h 4752109"/>
              <a:gd name="connsiteX148" fmla="*/ 3740727 w 5015345"/>
              <a:gd name="connsiteY148" fmla="*/ 138546 h 4752109"/>
              <a:gd name="connsiteX149" fmla="*/ 3726872 w 5015345"/>
              <a:gd name="connsiteY149" fmla="*/ 166255 h 475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015345" h="4752109">
                <a:moveTo>
                  <a:pt x="3782291" y="180109"/>
                </a:moveTo>
                <a:lnTo>
                  <a:pt x="2895600" y="193964"/>
                </a:lnTo>
                <a:cubicBezTo>
                  <a:pt x="2881002" y="194400"/>
                  <a:pt x="2868204" y="204276"/>
                  <a:pt x="2854036" y="207818"/>
                </a:cubicBezTo>
                <a:cubicBezTo>
                  <a:pt x="2793230" y="223019"/>
                  <a:pt x="2761077" y="219661"/>
                  <a:pt x="2701636" y="249382"/>
                </a:cubicBezTo>
                <a:cubicBezTo>
                  <a:pt x="2683163" y="258618"/>
                  <a:pt x="2665811" y="270560"/>
                  <a:pt x="2646218" y="277091"/>
                </a:cubicBezTo>
                <a:cubicBezTo>
                  <a:pt x="2610090" y="289134"/>
                  <a:pt x="2535382" y="304800"/>
                  <a:pt x="2535382" y="304800"/>
                </a:cubicBezTo>
                <a:cubicBezTo>
                  <a:pt x="2507673" y="323273"/>
                  <a:pt x="2475802" y="336669"/>
                  <a:pt x="2452254" y="360218"/>
                </a:cubicBezTo>
                <a:cubicBezTo>
                  <a:pt x="2438400" y="374073"/>
                  <a:pt x="2426635" y="390394"/>
                  <a:pt x="2410691" y="401782"/>
                </a:cubicBezTo>
                <a:cubicBezTo>
                  <a:pt x="2393885" y="413787"/>
                  <a:pt x="2373204" y="419244"/>
                  <a:pt x="2355272" y="429491"/>
                </a:cubicBezTo>
                <a:cubicBezTo>
                  <a:pt x="2286888" y="468567"/>
                  <a:pt x="2337581" y="449208"/>
                  <a:pt x="2258291" y="498764"/>
                </a:cubicBezTo>
                <a:cubicBezTo>
                  <a:pt x="2209905" y="529005"/>
                  <a:pt x="2202380" y="518978"/>
                  <a:pt x="2161309" y="554182"/>
                </a:cubicBezTo>
                <a:cubicBezTo>
                  <a:pt x="2141474" y="571184"/>
                  <a:pt x="2126291" y="593280"/>
                  <a:pt x="2105891" y="609600"/>
                </a:cubicBezTo>
                <a:cubicBezTo>
                  <a:pt x="2079886" y="630404"/>
                  <a:pt x="2050472" y="646545"/>
                  <a:pt x="2022763" y="665018"/>
                </a:cubicBezTo>
                <a:cubicBezTo>
                  <a:pt x="2008909" y="674254"/>
                  <a:pt x="1992974" y="680953"/>
                  <a:pt x="1981200" y="692727"/>
                </a:cubicBezTo>
                <a:cubicBezTo>
                  <a:pt x="1886298" y="787629"/>
                  <a:pt x="1930677" y="754118"/>
                  <a:pt x="1856509" y="803564"/>
                </a:cubicBezTo>
                <a:cubicBezTo>
                  <a:pt x="1803122" y="910338"/>
                  <a:pt x="1859452" y="812282"/>
                  <a:pt x="1787236" y="900546"/>
                </a:cubicBezTo>
                <a:cubicBezTo>
                  <a:pt x="1757992" y="936289"/>
                  <a:pt x="1736764" y="978727"/>
                  <a:pt x="1704109" y="1011382"/>
                </a:cubicBezTo>
                <a:cubicBezTo>
                  <a:pt x="1690254" y="1025237"/>
                  <a:pt x="1674574" y="1037480"/>
                  <a:pt x="1662545" y="1052946"/>
                </a:cubicBezTo>
                <a:cubicBezTo>
                  <a:pt x="1642099" y="1079233"/>
                  <a:pt x="1630675" y="1112525"/>
                  <a:pt x="1607127" y="1136073"/>
                </a:cubicBezTo>
                <a:cubicBezTo>
                  <a:pt x="1593272" y="1149928"/>
                  <a:pt x="1576951" y="1161693"/>
                  <a:pt x="1565563" y="1177637"/>
                </a:cubicBezTo>
                <a:cubicBezTo>
                  <a:pt x="1492418" y="1280040"/>
                  <a:pt x="1593630" y="1191224"/>
                  <a:pt x="1482436" y="1274618"/>
                </a:cubicBezTo>
                <a:cubicBezTo>
                  <a:pt x="1413644" y="1377808"/>
                  <a:pt x="1502055" y="1251076"/>
                  <a:pt x="1413163" y="1357746"/>
                </a:cubicBezTo>
                <a:cubicBezTo>
                  <a:pt x="1402503" y="1370538"/>
                  <a:pt x="1396114" y="1386517"/>
                  <a:pt x="1385454" y="1399309"/>
                </a:cubicBezTo>
                <a:cubicBezTo>
                  <a:pt x="1372911" y="1414361"/>
                  <a:pt x="1355279" y="1424929"/>
                  <a:pt x="1343891" y="1440873"/>
                </a:cubicBezTo>
                <a:cubicBezTo>
                  <a:pt x="1276137" y="1535729"/>
                  <a:pt x="1353920" y="1459318"/>
                  <a:pt x="1288472" y="1537855"/>
                </a:cubicBezTo>
                <a:cubicBezTo>
                  <a:pt x="1275929" y="1552907"/>
                  <a:pt x="1259660" y="1564542"/>
                  <a:pt x="1246909" y="1579418"/>
                </a:cubicBezTo>
                <a:cubicBezTo>
                  <a:pt x="1231881" y="1596950"/>
                  <a:pt x="1220373" y="1617305"/>
                  <a:pt x="1205345" y="1634837"/>
                </a:cubicBezTo>
                <a:cubicBezTo>
                  <a:pt x="1125335" y="1728183"/>
                  <a:pt x="1197319" y="1626096"/>
                  <a:pt x="1136072" y="1717964"/>
                </a:cubicBezTo>
                <a:cubicBezTo>
                  <a:pt x="1111725" y="1791007"/>
                  <a:pt x="1138310" y="1731904"/>
                  <a:pt x="1080654" y="1801091"/>
                </a:cubicBezTo>
                <a:cubicBezTo>
                  <a:pt x="1069994" y="1813883"/>
                  <a:pt x="1062623" y="1829105"/>
                  <a:pt x="1052945" y="1842655"/>
                </a:cubicBezTo>
                <a:cubicBezTo>
                  <a:pt x="1039524" y="1861445"/>
                  <a:pt x="1024624" y="1879156"/>
                  <a:pt x="1011382" y="1898073"/>
                </a:cubicBezTo>
                <a:cubicBezTo>
                  <a:pt x="992284" y="1925355"/>
                  <a:pt x="983672" y="1962727"/>
                  <a:pt x="955963" y="1981200"/>
                </a:cubicBezTo>
                <a:lnTo>
                  <a:pt x="914400" y="2008909"/>
                </a:lnTo>
                <a:cubicBezTo>
                  <a:pt x="895927" y="2036618"/>
                  <a:pt x="882530" y="2068489"/>
                  <a:pt x="858982" y="2092037"/>
                </a:cubicBezTo>
                <a:cubicBezTo>
                  <a:pt x="835891" y="2115128"/>
                  <a:pt x="807823" y="2134138"/>
                  <a:pt x="789709" y="2161309"/>
                </a:cubicBezTo>
                <a:cubicBezTo>
                  <a:pt x="780473" y="2175164"/>
                  <a:pt x="773139" y="2190496"/>
                  <a:pt x="762000" y="2202873"/>
                </a:cubicBezTo>
                <a:cubicBezTo>
                  <a:pt x="731416" y="2236855"/>
                  <a:pt x="690378" y="2261816"/>
                  <a:pt x="665018" y="2299855"/>
                </a:cubicBezTo>
                <a:cubicBezTo>
                  <a:pt x="596219" y="2403053"/>
                  <a:pt x="684645" y="2276301"/>
                  <a:pt x="595745" y="2382982"/>
                </a:cubicBezTo>
                <a:cubicBezTo>
                  <a:pt x="585085" y="2395774"/>
                  <a:pt x="578696" y="2411754"/>
                  <a:pt x="568036" y="2424546"/>
                </a:cubicBezTo>
                <a:cubicBezTo>
                  <a:pt x="555493" y="2439598"/>
                  <a:pt x="538501" y="2450643"/>
                  <a:pt x="526472" y="2466109"/>
                </a:cubicBezTo>
                <a:cubicBezTo>
                  <a:pt x="506026" y="2492396"/>
                  <a:pt x="494602" y="2525689"/>
                  <a:pt x="471054" y="2549237"/>
                </a:cubicBezTo>
                <a:cubicBezTo>
                  <a:pt x="440412" y="2579879"/>
                  <a:pt x="421072" y="2593785"/>
                  <a:pt x="401782" y="2632364"/>
                </a:cubicBezTo>
                <a:cubicBezTo>
                  <a:pt x="395251" y="2645426"/>
                  <a:pt x="394458" y="2660865"/>
                  <a:pt x="387927" y="2673927"/>
                </a:cubicBezTo>
                <a:cubicBezTo>
                  <a:pt x="380480" y="2688820"/>
                  <a:pt x="367665" y="2700598"/>
                  <a:pt x="360218" y="2715491"/>
                </a:cubicBezTo>
                <a:cubicBezTo>
                  <a:pt x="353687" y="2728553"/>
                  <a:pt x="353609" y="2744375"/>
                  <a:pt x="346363" y="2757055"/>
                </a:cubicBezTo>
                <a:cubicBezTo>
                  <a:pt x="334907" y="2777103"/>
                  <a:pt x="318221" y="2793683"/>
                  <a:pt x="304800" y="2812473"/>
                </a:cubicBezTo>
                <a:cubicBezTo>
                  <a:pt x="295122" y="2826023"/>
                  <a:pt x="285352" y="2839580"/>
                  <a:pt x="277091" y="2854037"/>
                </a:cubicBezTo>
                <a:cubicBezTo>
                  <a:pt x="266844" y="2871969"/>
                  <a:pt x="260008" y="2891745"/>
                  <a:pt x="249382" y="2909455"/>
                </a:cubicBezTo>
                <a:cubicBezTo>
                  <a:pt x="232248" y="2938011"/>
                  <a:pt x="212436" y="2964873"/>
                  <a:pt x="193963" y="2992582"/>
                </a:cubicBezTo>
                <a:lnTo>
                  <a:pt x="138545" y="3075709"/>
                </a:lnTo>
                <a:cubicBezTo>
                  <a:pt x="129309" y="3089564"/>
                  <a:pt x="118283" y="3102380"/>
                  <a:pt x="110836" y="3117273"/>
                </a:cubicBezTo>
                <a:cubicBezTo>
                  <a:pt x="18938" y="3301069"/>
                  <a:pt x="130429" y="3071556"/>
                  <a:pt x="69272" y="3214255"/>
                </a:cubicBezTo>
                <a:cubicBezTo>
                  <a:pt x="40884" y="3280493"/>
                  <a:pt x="43956" y="3251665"/>
                  <a:pt x="27709" y="3311237"/>
                </a:cubicBezTo>
                <a:cubicBezTo>
                  <a:pt x="17689" y="3347978"/>
                  <a:pt x="0" y="3422073"/>
                  <a:pt x="0" y="3422073"/>
                </a:cubicBezTo>
                <a:cubicBezTo>
                  <a:pt x="4618" y="3528291"/>
                  <a:pt x="2914" y="3634973"/>
                  <a:pt x="13854" y="3740727"/>
                </a:cubicBezTo>
                <a:cubicBezTo>
                  <a:pt x="16859" y="3769780"/>
                  <a:pt x="34479" y="3795519"/>
                  <a:pt x="41563" y="3823855"/>
                </a:cubicBezTo>
                <a:cubicBezTo>
                  <a:pt x="46181" y="3842328"/>
                  <a:pt x="49946" y="3861035"/>
                  <a:pt x="55418" y="3879273"/>
                </a:cubicBezTo>
                <a:cubicBezTo>
                  <a:pt x="63811" y="3907249"/>
                  <a:pt x="73891" y="3934691"/>
                  <a:pt x="83127" y="3962400"/>
                </a:cubicBezTo>
                <a:lnTo>
                  <a:pt x="110836" y="4045527"/>
                </a:lnTo>
                <a:lnTo>
                  <a:pt x="124691" y="4087091"/>
                </a:lnTo>
                <a:cubicBezTo>
                  <a:pt x="129309" y="4100946"/>
                  <a:pt x="132014" y="4115593"/>
                  <a:pt x="138545" y="4128655"/>
                </a:cubicBezTo>
                <a:cubicBezTo>
                  <a:pt x="157018" y="4165600"/>
                  <a:pt x="180901" y="4200305"/>
                  <a:pt x="193963" y="4239491"/>
                </a:cubicBezTo>
                <a:lnTo>
                  <a:pt x="221672" y="4322618"/>
                </a:lnTo>
                <a:cubicBezTo>
                  <a:pt x="226290" y="4336473"/>
                  <a:pt x="225200" y="4353855"/>
                  <a:pt x="235527" y="4364182"/>
                </a:cubicBezTo>
                <a:cubicBezTo>
                  <a:pt x="249382" y="4378037"/>
                  <a:pt x="264548" y="4390694"/>
                  <a:pt x="277091" y="4405746"/>
                </a:cubicBezTo>
                <a:cubicBezTo>
                  <a:pt x="287751" y="4418538"/>
                  <a:pt x="296539" y="4432852"/>
                  <a:pt x="304800" y="4447309"/>
                </a:cubicBezTo>
                <a:cubicBezTo>
                  <a:pt x="315047" y="4465241"/>
                  <a:pt x="319607" y="4486600"/>
                  <a:pt x="332509" y="4502727"/>
                </a:cubicBezTo>
                <a:cubicBezTo>
                  <a:pt x="400476" y="4587687"/>
                  <a:pt x="387958" y="4576630"/>
                  <a:pt x="457200" y="4599709"/>
                </a:cubicBezTo>
                <a:cubicBezTo>
                  <a:pt x="558472" y="4667224"/>
                  <a:pt x="431124" y="4584807"/>
                  <a:pt x="554182" y="4655127"/>
                </a:cubicBezTo>
                <a:cubicBezTo>
                  <a:pt x="568639" y="4663388"/>
                  <a:pt x="580440" y="4676278"/>
                  <a:pt x="595745" y="4682837"/>
                </a:cubicBezTo>
                <a:cubicBezTo>
                  <a:pt x="613247" y="4690338"/>
                  <a:pt x="632690" y="4692073"/>
                  <a:pt x="651163" y="4696691"/>
                </a:cubicBezTo>
                <a:cubicBezTo>
                  <a:pt x="665018" y="4705927"/>
                  <a:pt x="677834" y="4716953"/>
                  <a:pt x="692727" y="4724400"/>
                </a:cubicBezTo>
                <a:cubicBezTo>
                  <a:pt x="712606" y="4734340"/>
                  <a:pt x="771948" y="4747669"/>
                  <a:pt x="789709" y="4752109"/>
                </a:cubicBezTo>
                <a:lnTo>
                  <a:pt x="2175163" y="4738255"/>
                </a:lnTo>
                <a:cubicBezTo>
                  <a:pt x="2213231" y="4737198"/>
                  <a:pt x="2286000" y="4710546"/>
                  <a:pt x="2286000" y="4710546"/>
                </a:cubicBezTo>
                <a:cubicBezTo>
                  <a:pt x="2304473" y="4696691"/>
                  <a:pt x="2319979" y="4677558"/>
                  <a:pt x="2341418" y="4668982"/>
                </a:cubicBezTo>
                <a:cubicBezTo>
                  <a:pt x="2367500" y="4658549"/>
                  <a:pt x="2396999" y="4660636"/>
                  <a:pt x="2424545" y="4655127"/>
                </a:cubicBezTo>
                <a:cubicBezTo>
                  <a:pt x="2443216" y="4651393"/>
                  <a:pt x="2461490" y="4645891"/>
                  <a:pt x="2479963" y="4641273"/>
                </a:cubicBezTo>
                <a:cubicBezTo>
                  <a:pt x="2596534" y="4563560"/>
                  <a:pt x="2417994" y="4674373"/>
                  <a:pt x="2604654" y="4599709"/>
                </a:cubicBezTo>
                <a:cubicBezTo>
                  <a:pt x="2626093" y="4591133"/>
                  <a:pt x="2640024" y="4569602"/>
                  <a:pt x="2660072" y="4558146"/>
                </a:cubicBezTo>
                <a:cubicBezTo>
                  <a:pt x="2672752" y="4550900"/>
                  <a:pt x="2688574" y="4550822"/>
                  <a:pt x="2701636" y="4544291"/>
                </a:cubicBezTo>
                <a:cubicBezTo>
                  <a:pt x="2832504" y="4478856"/>
                  <a:pt x="2718749" y="4520113"/>
                  <a:pt x="2812472" y="4488873"/>
                </a:cubicBezTo>
                <a:cubicBezTo>
                  <a:pt x="2840983" y="4460363"/>
                  <a:pt x="2857181" y="4441554"/>
                  <a:pt x="2895600" y="4419600"/>
                </a:cubicBezTo>
                <a:cubicBezTo>
                  <a:pt x="2908280" y="4412355"/>
                  <a:pt x="2923309" y="4410364"/>
                  <a:pt x="2937163" y="4405746"/>
                </a:cubicBezTo>
                <a:cubicBezTo>
                  <a:pt x="3056284" y="4326333"/>
                  <a:pt x="2905566" y="4421545"/>
                  <a:pt x="3020291" y="4364182"/>
                </a:cubicBezTo>
                <a:cubicBezTo>
                  <a:pt x="3071888" y="4338383"/>
                  <a:pt x="3057457" y="4333210"/>
                  <a:pt x="3103418" y="4294909"/>
                </a:cubicBezTo>
                <a:cubicBezTo>
                  <a:pt x="3116210" y="4284249"/>
                  <a:pt x="3131127" y="4276436"/>
                  <a:pt x="3144982" y="4267200"/>
                </a:cubicBezTo>
                <a:cubicBezTo>
                  <a:pt x="3172691" y="4230255"/>
                  <a:pt x="3202492" y="4194790"/>
                  <a:pt x="3228109" y="4156364"/>
                </a:cubicBezTo>
                <a:cubicBezTo>
                  <a:pt x="3237345" y="4142509"/>
                  <a:pt x="3244044" y="4126574"/>
                  <a:pt x="3255818" y="4114800"/>
                </a:cubicBezTo>
                <a:cubicBezTo>
                  <a:pt x="3267592" y="4103026"/>
                  <a:pt x="3283527" y="4096327"/>
                  <a:pt x="3297382" y="4087091"/>
                </a:cubicBezTo>
                <a:cubicBezTo>
                  <a:pt x="3306618" y="4073236"/>
                  <a:pt x="3315297" y="4058993"/>
                  <a:pt x="3325091" y="4045527"/>
                </a:cubicBezTo>
                <a:cubicBezTo>
                  <a:pt x="3369738" y="3984137"/>
                  <a:pt x="3400078" y="3950486"/>
                  <a:pt x="3435927" y="3893127"/>
                </a:cubicBezTo>
                <a:cubicBezTo>
                  <a:pt x="3450199" y="3870292"/>
                  <a:pt x="3464724" y="3847565"/>
                  <a:pt x="3477491" y="3823855"/>
                </a:cubicBezTo>
                <a:cubicBezTo>
                  <a:pt x="3497074" y="3787486"/>
                  <a:pt x="3508125" y="3746063"/>
                  <a:pt x="3532909" y="3713018"/>
                </a:cubicBezTo>
                <a:cubicBezTo>
                  <a:pt x="3546763" y="3694545"/>
                  <a:pt x="3563258" y="3677785"/>
                  <a:pt x="3574472" y="3657600"/>
                </a:cubicBezTo>
                <a:cubicBezTo>
                  <a:pt x="3586550" y="3635860"/>
                  <a:pt x="3590104" y="3610067"/>
                  <a:pt x="3602182" y="3588327"/>
                </a:cubicBezTo>
                <a:cubicBezTo>
                  <a:pt x="3613396" y="3568142"/>
                  <a:pt x="3631507" y="3552490"/>
                  <a:pt x="3643745" y="3532909"/>
                </a:cubicBezTo>
                <a:cubicBezTo>
                  <a:pt x="3654691" y="3515395"/>
                  <a:pt x="3660508" y="3495005"/>
                  <a:pt x="3671454" y="3477491"/>
                </a:cubicBezTo>
                <a:cubicBezTo>
                  <a:pt x="3683692" y="3457910"/>
                  <a:pt x="3700209" y="3441286"/>
                  <a:pt x="3713018" y="3422073"/>
                </a:cubicBezTo>
                <a:cubicBezTo>
                  <a:pt x="3727955" y="3399667"/>
                  <a:pt x="3740310" y="3375635"/>
                  <a:pt x="3754582" y="3352800"/>
                </a:cubicBezTo>
                <a:cubicBezTo>
                  <a:pt x="3763407" y="3338680"/>
                  <a:pt x="3773055" y="3325091"/>
                  <a:pt x="3782291" y="3311237"/>
                </a:cubicBezTo>
                <a:cubicBezTo>
                  <a:pt x="3786909" y="3297382"/>
                  <a:pt x="3788305" y="3281994"/>
                  <a:pt x="3796145" y="3269673"/>
                </a:cubicBezTo>
                <a:cubicBezTo>
                  <a:pt x="3820939" y="3230711"/>
                  <a:pt x="3879272" y="3158837"/>
                  <a:pt x="3879272" y="3158837"/>
                </a:cubicBezTo>
                <a:cubicBezTo>
                  <a:pt x="3883890" y="3144982"/>
                  <a:pt x="3887374" y="3130696"/>
                  <a:pt x="3893127" y="3117273"/>
                </a:cubicBezTo>
                <a:cubicBezTo>
                  <a:pt x="3908973" y="3080298"/>
                  <a:pt x="3941379" y="3024113"/>
                  <a:pt x="3962400" y="2992582"/>
                </a:cubicBezTo>
                <a:cubicBezTo>
                  <a:pt x="3974953" y="2973753"/>
                  <a:pt x="4019279" y="2920386"/>
                  <a:pt x="4031672" y="2895600"/>
                </a:cubicBezTo>
                <a:cubicBezTo>
                  <a:pt x="4038203" y="2882538"/>
                  <a:pt x="4038281" y="2866717"/>
                  <a:pt x="4045527" y="2854037"/>
                </a:cubicBezTo>
                <a:cubicBezTo>
                  <a:pt x="4056984" y="2833988"/>
                  <a:pt x="4074282" y="2817831"/>
                  <a:pt x="4087091" y="2798618"/>
                </a:cubicBezTo>
                <a:cubicBezTo>
                  <a:pt x="4217501" y="2603002"/>
                  <a:pt x="4104305" y="2757192"/>
                  <a:pt x="4197927" y="2632364"/>
                </a:cubicBezTo>
                <a:cubicBezTo>
                  <a:pt x="4224756" y="2551880"/>
                  <a:pt x="4195324" y="2624207"/>
                  <a:pt x="4267200" y="2521527"/>
                </a:cubicBezTo>
                <a:cubicBezTo>
                  <a:pt x="4282642" y="2499467"/>
                  <a:pt x="4293826" y="2474660"/>
                  <a:pt x="4308763" y="2452255"/>
                </a:cubicBezTo>
                <a:cubicBezTo>
                  <a:pt x="4321572" y="2433042"/>
                  <a:pt x="4337518" y="2416050"/>
                  <a:pt x="4350327" y="2396837"/>
                </a:cubicBezTo>
                <a:cubicBezTo>
                  <a:pt x="4469753" y="2217700"/>
                  <a:pt x="4321798" y="2434336"/>
                  <a:pt x="4419600" y="2258291"/>
                </a:cubicBezTo>
                <a:cubicBezTo>
                  <a:pt x="4430814" y="2238106"/>
                  <a:pt x="4447309" y="2221346"/>
                  <a:pt x="4461163" y="2202873"/>
                </a:cubicBezTo>
                <a:cubicBezTo>
                  <a:pt x="4465781" y="2189018"/>
                  <a:pt x="4467772" y="2173989"/>
                  <a:pt x="4475018" y="2161309"/>
                </a:cubicBezTo>
                <a:cubicBezTo>
                  <a:pt x="4486474" y="2141261"/>
                  <a:pt x="4503773" y="2125104"/>
                  <a:pt x="4516582" y="2105891"/>
                </a:cubicBezTo>
                <a:cubicBezTo>
                  <a:pt x="4531519" y="2083485"/>
                  <a:pt x="4543873" y="2059453"/>
                  <a:pt x="4558145" y="2036618"/>
                </a:cubicBezTo>
                <a:cubicBezTo>
                  <a:pt x="4566970" y="2022498"/>
                  <a:pt x="4578407" y="2009948"/>
                  <a:pt x="4585854" y="1995055"/>
                </a:cubicBezTo>
                <a:cubicBezTo>
                  <a:pt x="4592385" y="1981993"/>
                  <a:pt x="4593956" y="1966914"/>
                  <a:pt x="4599709" y="1953491"/>
                </a:cubicBezTo>
                <a:cubicBezTo>
                  <a:pt x="4625067" y="1894324"/>
                  <a:pt x="4629200" y="1895696"/>
                  <a:pt x="4668982" y="1842655"/>
                </a:cubicBezTo>
                <a:cubicBezTo>
                  <a:pt x="4703150" y="1705979"/>
                  <a:pt x="4657610" y="1847752"/>
                  <a:pt x="4710545" y="1759527"/>
                </a:cubicBezTo>
                <a:cubicBezTo>
                  <a:pt x="4770696" y="1659275"/>
                  <a:pt x="4660273" y="1782092"/>
                  <a:pt x="4765963" y="1676400"/>
                </a:cubicBezTo>
                <a:cubicBezTo>
                  <a:pt x="4800790" y="1571925"/>
                  <a:pt x="4753810" y="1700709"/>
                  <a:pt x="4807527" y="1593273"/>
                </a:cubicBezTo>
                <a:cubicBezTo>
                  <a:pt x="4818649" y="1571029"/>
                  <a:pt x="4823158" y="1545740"/>
                  <a:pt x="4835236" y="1524000"/>
                </a:cubicBezTo>
                <a:cubicBezTo>
                  <a:pt x="4846450" y="1503815"/>
                  <a:pt x="4863991" y="1487795"/>
                  <a:pt x="4876800" y="1468582"/>
                </a:cubicBezTo>
                <a:cubicBezTo>
                  <a:pt x="4891737" y="1446176"/>
                  <a:pt x="4904091" y="1422144"/>
                  <a:pt x="4918363" y="1399309"/>
                </a:cubicBezTo>
                <a:cubicBezTo>
                  <a:pt x="4927188" y="1385189"/>
                  <a:pt x="4936836" y="1371600"/>
                  <a:pt x="4946072" y="1357746"/>
                </a:cubicBezTo>
                <a:cubicBezTo>
                  <a:pt x="4950690" y="1339273"/>
                  <a:pt x="4952426" y="1319829"/>
                  <a:pt x="4959927" y="1302327"/>
                </a:cubicBezTo>
                <a:cubicBezTo>
                  <a:pt x="4966486" y="1287022"/>
                  <a:pt x="4982370" y="1276560"/>
                  <a:pt x="4987636" y="1260764"/>
                </a:cubicBezTo>
                <a:cubicBezTo>
                  <a:pt x="4996519" y="1234114"/>
                  <a:pt x="4996466" y="1205275"/>
                  <a:pt x="5001491" y="1177637"/>
                </a:cubicBezTo>
                <a:cubicBezTo>
                  <a:pt x="5005703" y="1154469"/>
                  <a:pt x="5010727" y="1131455"/>
                  <a:pt x="5015345" y="1108364"/>
                </a:cubicBezTo>
                <a:cubicBezTo>
                  <a:pt x="5010727" y="900546"/>
                  <a:pt x="5010145" y="692598"/>
                  <a:pt x="5001491" y="484909"/>
                </a:cubicBezTo>
                <a:cubicBezTo>
                  <a:pt x="5000883" y="470318"/>
                  <a:pt x="4991648" y="457388"/>
                  <a:pt x="4987636" y="443346"/>
                </a:cubicBezTo>
                <a:cubicBezTo>
                  <a:pt x="4982405" y="425037"/>
                  <a:pt x="4982298" y="404958"/>
                  <a:pt x="4973782" y="387927"/>
                </a:cubicBezTo>
                <a:cubicBezTo>
                  <a:pt x="4967940" y="376244"/>
                  <a:pt x="4954232" y="370418"/>
                  <a:pt x="4946072" y="360218"/>
                </a:cubicBezTo>
                <a:cubicBezTo>
                  <a:pt x="4935670" y="347216"/>
                  <a:pt x="4927599" y="332509"/>
                  <a:pt x="4918363" y="318655"/>
                </a:cubicBezTo>
                <a:cubicBezTo>
                  <a:pt x="4893978" y="245497"/>
                  <a:pt x="4912610" y="289243"/>
                  <a:pt x="4849091" y="193964"/>
                </a:cubicBezTo>
                <a:cubicBezTo>
                  <a:pt x="4824459" y="157016"/>
                  <a:pt x="4816747" y="139560"/>
                  <a:pt x="4779818" y="110837"/>
                </a:cubicBezTo>
                <a:cubicBezTo>
                  <a:pt x="4753531" y="90391"/>
                  <a:pt x="4724400" y="73891"/>
                  <a:pt x="4696691" y="55418"/>
                </a:cubicBezTo>
                <a:cubicBezTo>
                  <a:pt x="4682836" y="46182"/>
                  <a:pt x="4670924" y="32975"/>
                  <a:pt x="4655127" y="27709"/>
                </a:cubicBezTo>
                <a:lnTo>
                  <a:pt x="4572000" y="0"/>
                </a:lnTo>
                <a:cubicBezTo>
                  <a:pt x="4428836" y="4618"/>
                  <a:pt x="4285279" y="2279"/>
                  <a:pt x="4142509" y="13855"/>
                </a:cubicBezTo>
                <a:cubicBezTo>
                  <a:pt x="4113397" y="16215"/>
                  <a:pt x="4087091" y="32328"/>
                  <a:pt x="4059382" y="41564"/>
                </a:cubicBezTo>
                <a:lnTo>
                  <a:pt x="4017818" y="55418"/>
                </a:lnTo>
                <a:cubicBezTo>
                  <a:pt x="4003963" y="60036"/>
                  <a:pt x="3988405" y="61172"/>
                  <a:pt x="3976254" y="69273"/>
                </a:cubicBezTo>
                <a:cubicBezTo>
                  <a:pt x="3962400" y="78509"/>
                  <a:pt x="3950640" y="92197"/>
                  <a:pt x="3934691" y="96982"/>
                </a:cubicBezTo>
                <a:cubicBezTo>
                  <a:pt x="3903413" y="106366"/>
                  <a:pt x="3869838" y="104995"/>
                  <a:pt x="3837709" y="110837"/>
                </a:cubicBezTo>
                <a:cubicBezTo>
                  <a:pt x="3818975" y="114243"/>
                  <a:pt x="3800600" y="119460"/>
                  <a:pt x="3782291" y="124691"/>
                </a:cubicBezTo>
                <a:cubicBezTo>
                  <a:pt x="3768249" y="128703"/>
                  <a:pt x="3752410" y="129784"/>
                  <a:pt x="3740727" y="138546"/>
                </a:cubicBezTo>
                <a:cubicBezTo>
                  <a:pt x="3732466" y="144742"/>
                  <a:pt x="3731490" y="157019"/>
                  <a:pt x="3726872" y="16625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995936" y="1482467"/>
            <a:ext cx="5027357" cy="5029200"/>
          </a:xfrm>
          <a:custGeom>
            <a:avLst/>
            <a:gdLst>
              <a:gd name="connsiteX0" fmla="*/ 4876800 w 5027357"/>
              <a:gd name="connsiteY0" fmla="*/ 1884219 h 5029200"/>
              <a:gd name="connsiteX1" fmla="*/ 4849091 w 5027357"/>
              <a:gd name="connsiteY1" fmla="*/ 1676400 h 5029200"/>
              <a:gd name="connsiteX2" fmla="*/ 4821381 w 5027357"/>
              <a:gd name="connsiteY2" fmla="*/ 1593273 h 5029200"/>
              <a:gd name="connsiteX3" fmla="*/ 4807527 w 5027357"/>
              <a:gd name="connsiteY3" fmla="*/ 1524000 h 5029200"/>
              <a:gd name="connsiteX4" fmla="*/ 4779818 w 5027357"/>
              <a:gd name="connsiteY4" fmla="*/ 1427019 h 5029200"/>
              <a:gd name="connsiteX5" fmla="*/ 4738254 w 5027357"/>
              <a:gd name="connsiteY5" fmla="*/ 1288473 h 5029200"/>
              <a:gd name="connsiteX6" fmla="*/ 4696691 w 5027357"/>
              <a:gd name="connsiteY6" fmla="*/ 1205346 h 5029200"/>
              <a:gd name="connsiteX7" fmla="*/ 4668981 w 5027357"/>
              <a:gd name="connsiteY7" fmla="*/ 1122219 h 5029200"/>
              <a:gd name="connsiteX8" fmla="*/ 4613563 w 5027357"/>
              <a:gd name="connsiteY8" fmla="*/ 1011382 h 5029200"/>
              <a:gd name="connsiteX9" fmla="*/ 4599709 w 5027357"/>
              <a:gd name="connsiteY9" fmla="*/ 942109 h 5029200"/>
              <a:gd name="connsiteX10" fmla="*/ 4558145 w 5027357"/>
              <a:gd name="connsiteY10" fmla="*/ 900546 h 5029200"/>
              <a:gd name="connsiteX11" fmla="*/ 4530436 w 5027357"/>
              <a:gd name="connsiteY11" fmla="*/ 858982 h 5029200"/>
              <a:gd name="connsiteX12" fmla="*/ 4475018 w 5027357"/>
              <a:gd name="connsiteY12" fmla="*/ 748146 h 5029200"/>
              <a:gd name="connsiteX13" fmla="*/ 4391891 w 5027357"/>
              <a:gd name="connsiteY13" fmla="*/ 665019 h 5029200"/>
              <a:gd name="connsiteX14" fmla="*/ 4294909 w 5027357"/>
              <a:gd name="connsiteY14" fmla="*/ 540328 h 5029200"/>
              <a:gd name="connsiteX15" fmla="*/ 4253345 w 5027357"/>
              <a:gd name="connsiteY15" fmla="*/ 484909 h 5029200"/>
              <a:gd name="connsiteX16" fmla="*/ 4197927 w 5027357"/>
              <a:gd name="connsiteY16" fmla="*/ 457200 h 5029200"/>
              <a:gd name="connsiteX17" fmla="*/ 4142509 w 5027357"/>
              <a:gd name="connsiteY17" fmla="*/ 401782 h 5029200"/>
              <a:gd name="connsiteX18" fmla="*/ 4073236 w 5027357"/>
              <a:gd name="connsiteY18" fmla="*/ 360219 h 5029200"/>
              <a:gd name="connsiteX19" fmla="*/ 3976254 w 5027357"/>
              <a:gd name="connsiteY19" fmla="*/ 318655 h 5029200"/>
              <a:gd name="connsiteX20" fmla="*/ 3879272 w 5027357"/>
              <a:gd name="connsiteY20" fmla="*/ 249382 h 5029200"/>
              <a:gd name="connsiteX21" fmla="*/ 3823854 w 5027357"/>
              <a:gd name="connsiteY21" fmla="*/ 221673 h 5029200"/>
              <a:gd name="connsiteX22" fmla="*/ 3768436 w 5027357"/>
              <a:gd name="connsiteY22" fmla="*/ 180109 h 5029200"/>
              <a:gd name="connsiteX23" fmla="*/ 3657600 w 5027357"/>
              <a:gd name="connsiteY23" fmla="*/ 138546 h 5029200"/>
              <a:gd name="connsiteX24" fmla="*/ 3616036 w 5027357"/>
              <a:gd name="connsiteY24" fmla="*/ 110837 h 5029200"/>
              <a:gd name="connsiteX25" fmla="*/ 3560618 w 5027357"/>
              <a:gd name="connsiteY25" fmla="*/ 96982 h 5029200"/>
              <a:gd name="connsiteX26" fmla="*/ 3519054 w 5027357"/>
              <a:gd name="connsiteY26" fmla="*/ 83128 h 5029200"/>
              <a:gd name="connsiteX27" fmla="*/ 3449781 w 5027357"/>
              <a:gd name="connsiteY27" fmla="*/ 69273 h 5029200"/>
              <a:gd name="connsiteX28" fmla="*/ 3380509 w 5027357"/>
              <a:gd name="connsiteY28" fmla="*/ 41564 h 5029200"/>
              <a:gd name="connsiteX29" fmla="*/ 3325091 w 5027357"/>
              <a:gd name="connsiteY29" fmla="*/ 27709 h 5029200"/>
              <a:gd name="connsiteX30" fmla="*/ 3172691 w 5027357"/>
              <a:gd name="connsiteY30" fmla="*/ 0 h 5029200"/>
              <a:gd name="connsiteX31" fmla="*/ 2743200 w 5027357"/>
              <a:gd name="connsiteY31" fmla="*/ 13855 h 5029200"/>
              <a:gd name="connsiteX32" fmla="*/ 2632363 w 5027357"/>
              <a:gd name="connsiteY32" fmla="*/ 69273 h 5029200"/>
              <a:gd name="connsiteX33" fmla="*/ 2493818 w 5027357"/>
              <a:gd name="connsiteY33" fmla="*/ 166255 h 5029200"/>
              <a:gd name="connsiteX34" fmla="*/ 2452254 w 5027357"/>
              <a:gd name="connsiteY34" fmla="*/ 193964 h 5029200"/>
              <a:gd name="connsiteX35" fmla="*/ 2341418 w 5027357"/>
              <a:gd name="connsiteY35" fmla="*/ 318655 h 5029200"/>
              <a:gd name="connsiteX36" fmla="*/ 2327563 w 5027357"/>
              <a:gd name="connsiteY36" fmla="*/ 360219 h 5029200"/>
              <a:gd name="connsiteX37" fmla="*/ 2286000 w 5027357"/>
              <a:gd name="connsiteY37" fmla="*/ 387928 h 5029200"/>
              <a:gd name="connsiteX38" fmla="*/ 2230581 w 5027357"/>
              <a:gd name="connsiteY38" fmla="*/ 443346 h 5029200"/>
              <a:gd name="connsiteX39" fmla="*/ 2133600 w 5027357"/>
              <a:gd name="connsiteY39" fmla="*/ 568037 h 5029200"/>
              <a:gd name="connsiteX40" fmla="*/ 2105891 w 5027357"/>
              <a:gd name="connsiteY40" fmla="*/ 609600 h 5029200"/>
              <a:gd name="connsiteX41" fmla="*/ 2064327 w 5027357"/>
              <a:gd name="connsiteY41" fmla="*/ 651164 h 5029200"/>
              <a:gd name="connsiteX42" fmla="*/ 2036618 w 5027357"/>
              <a:gd name="connsiteY42" fmla="*/ 692728 h 5029200"/>
              <a:gd name="connsiteX43" fmla="*/ 1995054 w 5027357"/>
              <a:gd name="connsiteY43" fmla="*/ 734291 h 5029200"/>
              <a:gd name="connsiteX44" fmla="*/ 1939636 w 5027357"/>
              <a:gd name="connsiteY44" fmla="*/ 803564 h 5029200"/>
              <a:gd name="connsiteX45" fmla="*/ 1898072 w 5027357"/>
              <a:gd name="connsiteY45" fmla="*/ 845128 h 5029200"/>
              <a:gd name="connsiteX46" fmla="*/ 1856509 w 5027357"/>
              <a:gd name="connsiteY46" fmla="*/ 914400 h 5029200"/>
              <a:gd name="connsiteX47" fmla="*/ 1773381 w 5027357"/>
              <a:gd name="connsiteY47" fmla="*/ 1025237 h 5029200"/>
              <a:gd name="connsiteX48" fmla="*/ 1704109 w 5027357"/>
              <a:gd name="connsiteY48" fmla="*/ 1149928 h 5029200"/>
              <a:gd name="connsiteX49" fmla="*/ 1662545 w 5027357"/>
              <a:gd name="connsiteY49" fmla="*/ 1205346 h 5029200"/>
              <a:gd name="connsiteX50" fmla="*/ 1634836 w 5027357"/>
              <a:gd name="connsiteY50" fmla="*/ 1260764 h 5029200"/>
              <a:gd name="connsiteX51" fmla="*/ 1593272 w 5027357"/>
              <a:gd name="connsiteY51" fmla="*/ 1316182 h 5029200"/>
              <a:gd name="connsiteX52" fmla="*/ 1565563 w 5027357"/>
              <a:gd name="connsiteY52" fmla="*/ 1371600 h 5029200"/>
              <a:gd name="connsiteX53" fmla="*/ 1510145 w 5027357"/>
              <a:gd name="connsiteY53" fmla="*/ 1454728 h 5029200"/>
              <a:gd name="connsiteX54" fmla="*/ 1482436 w 5027357"/>
              <a:gd name="connsiteY54" fmla="*/ 1510146 h 5029200"/>
              <a:gd name="connsiteX55" fmla="*/ 1454727 w 5027357"/>
              <a:gd name="connsiteY55" fmla="*/ 1551709 h 5029200"/>
              <a:gd name="connsiteX56" fmla="*/ 1399309 w 5027357"/>
              <a:gd name="connsiteY56" fmla="*/ 1662546 h 5029200"/>
              <a:gd name="connsiteX57" fmla="*/ 1343891 w 5027357"/>
              <a:gd name="connsiteY57" fmla="*/ 1745673 h 5029200"/>
              <a:gd name="connsiteX58" fmla="*/ 1316181 w 5027357"/>
              <a:gd name="connsiteY58" fmla="*/ 1801091 h 5029200"/>
              <a:gd name="connsiteX59" fmla="*/ 1233054 w 5027357"/>
              <a:gd name="connsiteY59" fmla="*/ 1884219 h 5029200"/>
              <a:gd name="connsiteX60" fmla="*/ 1136072 w 5027357"/>
              <a:gd name="connsiteY60" fmla="*/ 1995055 h 5029200"/>
              <a:gd name="connsiteX61" fmla="*/ 1080654 w 5027357"/>
              <a:gd name="connsiteY61" fmla="*/ 2078182 h 5029200"/>
              <a:gd name="connsiteX62" fmla="*/ 1052945 w 5027357"/>
              <a:gd name="connsiteY62" fmla="*/ 2119746 h 5029200"/>
              <a:gd name="connsiteX63" fmla="*/ 983672 w 5027357"/>
              <a:gd name="connsiteY63" fmla="*/ 2189019 h 5029200"/>
              <a:gd name="connsiteX64" fmla="*/ 928254 w 5027357"/>
              <a:gd name="connsiteY64" fmla="*/ 2272146 h 5029200"/>
              <a:gd name="connsiteX65" fmla="*/ 900545 w 5027357"/>
              <a:gd name="connsiteY65" fmla="*/ 2313709 h 5029200"/>
              <a:gd name="connsiteX66" fmla="*/ 872836 w 5027357"/>
              <a:gd name="connsiteY66" fmla="*/ 2369128 h 5029200"/>
              <a:gd name="connsiteX67" fmla="*/ 831272 w 5027357"/>
              <a:gd name="connsiteY67" fmla="*/ 2396837 h 5029200"/>
              <a:gd name="connsiteX68" fmla="*/ 762000 w 5027357"/>
              <a:gd name="connsiteY68" fmla="*/ 2493819 h 5029200"/>
              <a:gd name="connsiteX69" fmla="*/ 734291 w 5027357"/>
              <a:gd name="connsiteY69" fmla="*/ 2549237 h 5029200"/>
              <a:gd name="connsiteX70" fmla="*/ 692727 w 5027357"/>
              <a:gd name="connsiteY70" fmla="*/ 2590800 h 5029200"/>
              <a:gd name="connsiteX71" fmla="*/ 637309 w 5027357"/>
              <a:gd name="connsiteY71" fmla="*/ 2687782 h 5029200"/>
              <a:gd name="connsiteX72" fmla="*/ 609600 w 5027357"/>
              <a:gd name="connsiteY72" fmla="*/ 2729346 h 5029200"/>
              <a:gd name="connsiteX73" fmla="*/ 581891 w 5027357"/>
              <a:gd name="connsiteY73" fmla="*/ 2784764 h 5029200"/>
              <a:gd name="connsiteX74" fmla="*/ 554181 w 5027357"/>
              <a:gd name="connsiteY74" fmla="*/ 2812473 h 5029200"/>
              <a:gd name="connsiteX75" fmla="*/ 526472 w 5027357"/>
              <a:gd name="connsiteY75" fmla="*/ 2854037 h 5029200"/>
              <a:gd name="connsiteX76" fmla="*/ 512618 w 5027357"/>
              <a:gd name="connsiteY76" fmla="*/ 2895600 h 5029200"/>
              <a:gd name="connsiteX77" fmla="*/ 443345 w 5027357"/>
              <a:gd name="connsiteY77" fmla="*/ 2978728 h 5029200"/>
              <a:gd name="connsiteX78" fmla="*/ 429491 w 5027357"/>
              <a:gd name="connsiteY78" fmla="*/ 3020291 h 5029200"/>
              <a:gd name="connsiteX79" fmla="*/ 401781 w 5027357"/>
              <a:gd name="connsiteY79" fmla="*/ 3048000 h 5029200"/>
              <a:gd name="connsiteX80" fmla="*/ 387927 w 5027357"/>
              <a:gd name="connsiteY80" fmla="*/ 3103419 h 5029200"/>
              <a:gd name="connsiteX81" fmla="*/ 304800 w 5027357"/>
              <a:gd name="connsiteY81" fmla="*/ 3255819 h 5029200"/>
              <a:gd name="connsiteX82" fmla="*/ 263236 w 5027357"/>
              <a:gd name="connsiteY82" fmla="*/ 3366655 h 5029200"/>
              <a:gd name="connsiteX83" fmla="*/ 221672 w 5027357"/>
              <a:gd name="connsiteY83" fmla="*/ 3463637 h 5029200"/>
              <a:gd name="connsiteX84" fmla="*/ 193963 w 5027357"/>
              <a:gd name="connsiteY84" fmla="*/ 3560619 h 5029200"/>
              <a:gd name="connsiteX85" fmla="*/ 180109 w 5027357"/>
              <a:gd name="connsiteY85" fmla="*/ 3616037 h 5029200"/>
              <a:gd name="connsiteX86" fmla="*/ 124691 w 5027357"/>
              <a:gd name="connsiteY86" fmla="*/ 3713019 h 5029200"/>
              <a:gd name="connsiteX87" fmla="*/ 110836 w 5027357"/>
              <a:gd name="connsiteY87" fmla="*/ 3782291 h 5029200"/>
              <a:gd name="connsiteX88" fmla="*/ 83127 w 5027357"/>
              <a:gd name="connsiteY88" fmla="*/ 3865419 h 5029200"/>
              <a:gd name="connsiteX89" fmla="*/ 55418 w 5027357"/>
              <a:gd name="connsiteY89" fmla="*/ 3976255 h 5029200"/>
              <a:gd name="connsiteX90" fmla="*/ 27709 w 5027357"/>
              <a:gd name="connsiteY90" fmla="*/ 4031673 h 5029200"/>
              <a:gd name="connsiteX91" fmla="*/ 13854 w 5027357"/>
              <a:gd name="connsiteY91" fmla="*/ 4170219 h 5029200"/>
              <a:gd name="connsiteX92" fmla="*/ 0 w 5027357"/>
              <a:gd name="connsiteY92" fmla="*/ 4239491 h 5029200"/>
              <a:gd name="connsiteX93" fmla="*/ 13854 w 5027357"/>
              <a:gd name="connsiteY93" fmla="*/ 4779819 h 5029200"/>
              <a:gd name="connsiteX94" fmla="*/ 124691 w 5027357"/>
              <a:gd name="connsiteY94" fmla="*/ 4876800 h 5029200"/>
              <a:gd name="connsiteX95" fmla="*/ 221672 w 5027357"/>
              <a:gd name="connsiteY95" fmla="*/ 4904509 h 5029200"/>
              <a:gd name="connsiteX96" fmla="*/ 360218 w 5027357"/>
              <a:gd name="connsiteY96" fmla="*/ 4959928 h 5029200"/>
              <a:gd name="connsiteX97" fmla="*/ 540327 w 5027357"/>
              <a:gd name="connsiteY97" fmla="*/ 4987637 h 5029200"/>
              <a:gd name="connsiteX98" fmla="*/ 678872 w 5027357"/>
              <a:gd name="connsiteY98" fmla="*/ 5029200 h 5029200"/>
              <a:gd name="connsiteX99" fmla="*/ 1371600 w 5027357"/>
              <a:gd name="connsiteY99" fmla="*/ 5015346 h 5029200"/>
              <a:gd name="connsiteX100" fmla="*/ 1413163 w 5027357"/>
              <a:gd name="connsiteY100" fmla="*/ 5001491 h 5029200"/>
              <a:gd name="connsiteX101" fmla="*/ 1524000 w 5027357"/>
              <a:gd name="connsiteY101" fmla="*/ 4987637 h 5029200"/>
              <a:gd name="connsiteX102" fmla="*/ 3657600 w 5027357"/>
              <a:gd name="connsiteY102" fmla="*/ 4959928 h 5029200"/>
              <a:gd name="connsiteX103" fmla="*/ 3699163 w 5027357"/>
              <a:gd name="connsiteY103" fmla="*/ 4946073 h 5029200"/>
              <a:gd name="connsiteX104" fmla="*/ 3810000 w 5027357"/>
              <a:gd name="connsiteY104" fmla="*/ 4918364 h 5029200"/>
              <a:gd name="connsiteX105" fmla="*/ 3906981 w 5027357"/>
              <a:gd name="connsiteY105" fmla="*/ 4890655 h 5029200"/>
              <a:gd name="connsiteX106" fmla="*/ 3962400 w 5027357"/>
              <a:gd name="connsiteY106" fmla="*/ 4876800 h 5029200"/>
              <a:gd name="connsiteX107" fmla="*/ 4100945 w 5027357"/>
              <a:gd name="connsiteY107" fmla="*/ 4835237 h 5029200"/>
              <a:gd name="connsiteX108" fmla="*/ 4142509 w 5027357"/>
              <a:gd name="connsiteY108" fmla="*/ 4807528 h 5029200"/>
              <a:gd name="connsiteX109" fmla="*/ 4184072 w 5027357"/>
              <a:gd name="connsiteY109" fmla="*/ 4793673 h 5029200"/>
              <a:gd name="connsiteX110" fmla="*/ 4253345 w 5027357"/>
              <a:gd name="connsiteY110" fmla="*/ 4765964 h 5029200"/>
              <a:gd name="connsiteX111" fmla="*/ 4294909 w 5027357"/>
              <a:gd name="connsiteY111" fmla="*/ 4752109 h 5029200"/>
              <a:gd name="connsiteX112" fmla="*/ 4433454 w 5027357"/>
              <a:gd name="connsiteY112" fmla="*/ 4710546 h 5029200"/>
              <a:gd name="connsiteX113" fmla="*/ 4530436 w 5027357"/>
              <a:gd name="connsiteY113" fmla="*/ 4668982 h 5029200"/>
              <a:gd name="connsiteX114" fmla="*/ 4572000 w 5027357"/>
              <a:gd name="connsiteY114" fmla="*/ 4655128 h 5029200"/>
              <a:gd name="connsiteX115" fmla="*/ 4627418 w 5027357"/>
              <a:gd name="connsiteY115" fmla="*/ 4627419 h 5029200"/>
              <a:gd name="connsiteX116" fmla="*/ 4682836 w 5027357"/>
              <a:gd name="connsiteY116" fmla="*/ 4613564 h 5029200"/>
              <a:gd name="connsiteX117" fmla="*/ 4724400 w 5027357"/>
              <a:gd name="connsiteY117" fmla="*/ 4585855 h 5029200"/>
              <a:gd name="connsiteX118" fmla="*/ 4779818 w 5027357"/>
              <a:gd name="connsiteY118" fmla="*/ 4544291 h 5029200"/>
              <a:gd name="connsiteX119" fmla="*/ 4821381 w 5027357"/>
              <a:gd name="connsiteY119" fmla="*/ 4530437 h 5029200"/>
              <a:gd name="connsiteX120" fmla="*/ 4876800 w 5027357"/>
              <a:gd name="connsiteY120" fmla="*/ 4447309 h 5029200"/>
              <a:gd name="connsiteX121" fmla="*/ 4904509 w 5027357"/>
              <a:gd name="connsiteY121" fmla="*/ 4364182 h 5029200"/>
              <a:gd name="connsiteX122" fmla="*/ 4932218 w 5027357"/>
              <a:gd name="connsiteY122" fmla="*/ 4322619 h 5029200"/>
              <a:gd name="connsiteX123" fmla="*/ 4959927 w 5027357"/>
              <a:gd name="connsiteY123" fmla="*/ 3934691 h 5029200"/>
              <a:gd name="connsiteX124" fmla="*/ 4973781 w 5027357"/>
              <a:gd name="connsiteY124" fmla="*/ 3823855 h 5029200"/>
              <a:gd name="connsiteX125" fmla="*/ 5001491 w 5027357"/>
              <a:gd name="connsiteY125" fmla="*/ 3713019 h 5029200"/>
              <a:gd name="connsiteX126" fmla="*/ 5001491 w 5027357"/>
              <a:gd name="connsiteY126" fmla="*/ 2798619 h 5029200"/>
              <a:gd name="connsiteX127" fmla="*/ 4973781 w 5027357"/>
              <a:gd name="connsiteY127" fmla="*/ 2424546 h 5029200"/>
              <a:gd name="connsiteX128" fmla="*/ 4946072 w 5027357"/>
              <a:gd name="connsiteY128" fmla="*/ 2327564 h 5029200"/>
              <a:gd name="connsiteX129" fmla="*/ 4932218 w 5027357"/>
              <a:gd name="connsiteY129" fmla="*/ 1842655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5027357" h="5029200">
                <a:moveTo>
                  <a:pt x="4876800" y="1884219"/>
                </a:moveTo>
                <a:cubicBezTo>
                  <a:pt x="4874751" y="1867831"/>
                  <a:pt x="4854303" y="1698985"/>
                  <a:pt x="4849091" y="1676400"/>
                </a:cubicBezTo>
                <a:cubicBezTo>
                  <a:pt x="4842523" y="1647940"/>
                  <a:pt x="4827109" y="1621914"/>
                  <a:pt x="4821381" y="1593273"/>
                </a:cubicBezTo>
                <a:cubicBezTo>
                  <a:pt x="4816763" y="1570182"/>
                  <a:pt x="4812635" y="1546988"/>
                  <a:pt x="4807527" y="1524000"/>
                </a:cubicBezTo>
                <a:cubicBezTo>
                  <a:pt x="4785875" y="1426568"/>
                  <a:pt x="4802956" y="1508003"/>
                  <a:pt x="4779818" y="1427019"/>
                </a:cubicBezTo>
                <a:cubicBezTo>
                  <a:pt x="4737940" y="1280446"/>
                  <a:pt x="4804102" y="1486021"/>
                  <a:pt x="4738254" y="1288473"/>
                </a:cubicBezTo>
                <a:cubicBezTo>
                  <a:pt x="4687730" y="1136898"/>
                  <a:pt x="4768307" y="1366480"/>
                  <a:pt x="4696691" y="1205346"/>
                </a:cubicBezTo>
                <a:cubicBezTo>
                  <a:pt x="4684828" y="1178656"/>
                  <a:pt x="4682043" y="1148343"/>
                  <a:pt x="4668981" y="1122219"/>
                </a:cubicBezTo>
                <a:lnTo>
                  <a:pt x="4613563" y="1011382"/>
                </a:lnTo>
                <a:cubicBezTo>
                  <a:pt x="4608945" y="988291"/>
                  <a:pt x="4610240" y="963171"/>
                  <a:pt x="4599709" y="942109"/>
                </a:cubicBezTo>
                <a:cubicBezTo>
                  <a:pt x="4590947" y="924584"/>
                  <a:pt x="4570688" y="915598"/>
                  <a:pt x="4558145" y="900546"/>
                </a:cubicBezTo>
                <a:cubicBezTo>
                  <a:pt x="4547485" y="887754"/>
                  <a:pt x="4538409" y="873600"/>
                  <a:pt x="4530436" y="858982"/>
                </a:cubicBezTo>
                <a:cubicBezTo>
                  <a:pt x="4510657" y="822719"/>
                  <a:pt x="4504226" y="777354"/>
                  <a:pt x="4475018" y="748146"/>
                </a:cubicBezTo>
                <a:cubicBezTo>
                  <a:pt x="4447309" y="720437"/>
                  <a:pt x="4413628" y="697624"/>
                  <a:pt x="4391891" y="665019"/>
                </a:cubicBezTo>
                <a:cubicBezTo>
                  <a:pt x="4270264" y="482579"/>
                  <a:pt x="4392579" y="654277"/>
                  <a:pt x="4294909" y="540328"/>
                </a:cubicBezTo>
                <a:cubicBezTo>
                  <a:pt x="4279881" y="522796"/>
                  <a:pt x="4270877" y="499937"/>
                  <a:pt x="4253345" y="484909"/>
                </a:cubicBezTo>
                <a:cubicBezTo>
                  <a:pt x="4237664" y="471468"/>
                  <a:pt x="4214449" y="469592"/>
                  <a:pt x="4197927" y="457200"/>
                </a:cubicBezTo>
                <a:cubicBezTo>
                  <a:pt x="4177028" y="441525"/>
                  <a:pt x="4163130" y="417821"/>
                  <a:pt x="4142509" y="401782"/>
                </a:cubicBezTo>
                <a:cubicBezTo>
                  <a:pt x="4121253" y="385250"/>
                  <a:pt x="4097322" y="372262"/>
                  <a:pt x="4073236" y="360219"/>
                </a:cubicBezTo>
                <a:cubicBezTo>
                  <a:pt x="3978970" y="313086"/>
                  <a:pt x="4091557" y="390720"/>
                  <a:pt x="3976254" y="318655"/>
                </a:cubicBezTo>
                <a:cubicBezTo>
                  <a:pt x="3896947" y="269088"/>
                  <a:pt x="3947670" y="288466"/>
                  <a:pt x="3879272" y="249382"/>
                </a:cubicBezTo>
                <a:cubicBezTo>
                  <a:pt x="3861340" y="239135"/>
                  <a:pt x="3841368" y="232619"/>
                  <a:pt x="3823854" y="221673"/>
                </a:cubicBezTo>
                <a:cubicBezTo>
                  <a:pt x="3804273" y="209435"/>
                  <a:pt x="3788017" y="192347"/>
                  <a:pt x="3768436" y="180109"/>
                </a:cubicBezTo>
                <a:cubicBezTo>
                  <a:pt x="3720137" y="149922"/>
                  <a:pt x="3710790" y="151843"/>
                  <a:pt x="3657600" y="138546"/>
                </a:cubicBezTo>
                <a:cubicBezTo>
                  <a:pt x="3643745" y="129310"/>
                  <a:pt x="3631341" y="117396"/>
                  <a:pt x="3616036" y="110837"/>
                </a:cubicBezTo>
                <a:cubicBezTo>
                  <a:pt x="3598534" y="103336"/>
                  <a:pt x="3578927" y="102213"/>
                  <a:pt x="3560618" y="96982"/>
                </a:cubicBezTo>
                <a:cubicBezTo>
                  <a:pt x="3546576" y="92970"/>
                  <a:pt x="3533222" y="86670"/>
                  <a:pt x="3519054" y="83128"/>
                </a:cubicBezTo>
                <a:cubicBezTo>
                  <a:pt x="3496209" y="77417"/>
                  <a:pt x="3472336" y="76040"/>
                  <a:pt x="3449781" y="69273"/>
                </a:cubicBezTo>
                <a:cubicBezTo>
                  <a:pt x="3425960" y="62127"/>
                  <a:pt x="3404102" y="49429"/>
                  <a:pt x="3380509" y="41564"/>
                </a:cubicBezTo>
                <a:cubicBezTo>
                  <a:pt x="3362445" y="35543"/>
                  <a:pt x="3343679" y="31840"/>
                  <a:pt x="3325091" y="27709"/>
                </a:cubicBezTo>
                <a:cubicBezTo>
                  <a:pt x="3267018" y="14804"/>
                  <a:pt x="3232825" y="10023"/>
                  <a:pt x="3172691" y="0"/>
                </a:cubicBezTo>
                <a:cubicBezTo>
                  <a:pt x="3029527" y="4618"/>
                  <a:pt x="2885275" y="-4360"/>
                  <a:pt x="2743200" y="13855"/>
                </a:cubicBezTo>
                <a:cubicBezTo>
                  <a:pt x="2702229" y="19108"/>
                  <a:pt x="2666732" y="46360"/>
                  <a:pt x="2632363" y="69273"/>
                </a:cubicBezTo>
                <a:cubicBezTo>
                  <a:pt x="2441247" y="196684"/>
                  <a:pt x="2637433" y="63672"/>
                  <a:pt x="2493818" y="166255"/>
                </a:cubicBezTo>
                <a:cubicBezTo>
                  <a:pt x="2480268" y="175933"/>
                  <a:pt x="2464785" y="182999"/>
                  <a:pt x="2452254" y="193964"/>
                </a:cubicBezTo>
                <a:cubicBezTo>
                  <a:pt x="2389999" y="248437"/>
                  <a:pt x="2386067" y="259123"/>
                  <a:pt x="2341418" y="318655"/>
                </a:cubicBezTo>
                <a:cubicBezTo>
                  <a:pt x="2336800" y="332510"/>
                  <a:pt x="2336686" y="348815"/>
                  <a:pt x="2327563" y="360219"/>
                </a:cubicBezTo>
                <a:cubicBezTo>
                  <a:pt x="2317161" y="373221"/>
                  <a:pt x="2298642" y="377092"/>
                  <a:pt x="2286000" y="387928"/>
                </a:cubicBezTo>
                <a:cubicBezTo>
                  <a:pt x="2266165" y="404930"/>
                  <a:pt x="2247456" y="423403"/>
                  <a:pt x="2230581" y="443346"/>
                </a:cubicBezTo>
                <a:cubicBezTo>
                  <a:pt x="2196569" y="483542"/>
                  <a:pt x="2162808" y="524225"/>
                  <a:pt x="2133600" y="568037"/>
                </a:cubicBezTo>
                <a:cubicBezTo>
                  <a:pt x="2124364" y="581891"/>
                  <a:pt x="2116551" y="596808"/>
                  <a:pt x="2105891" y="609600"/>
                </a:cubicBezTo>
                <a:cubicBezTo>
                  <a:pt x="2093348" y="624652"/>
                  <a:pt x="2076870" y="636112"/>
                  <a:pt x="2064327" y="651164"/>
                </a:cubicBezTo>
                <a:cubicBezTo>
                  <a:pt x="2053667" y="663956"/>
                  <a:pt x="2047278" y="679936"/>
                  <a:pt x="2036618" y="692728"/>
                </a:cubicBezTo>
                <a:cubicBezTo>
                  <a:pt x="2024075" y="707780"/>
                  <a:pt x="2007956" y="719546"/>
                  <a:pt x="1995054" y="734291"/>
                </a:cubicBezTo>
                <a:cubicBezTo>
                  <a:pt x="1975581" y="756545"/>
                  <a:pt x="1959108" y="781310"/>
                  <a:pt x="1939636" y="803564"/>
                </a:cubicBezTo>
                <a:cubicBezTo>
                  <a:pt x="1926734" y="818310"/>
                  <a:pt x="1909828" y="829453"/>
                  <a:pt x="1898072" y="845128"/>
                </a:cubicBezTo>
                <a:cubicBezTo>
                  <a:pt x="1881915" y="866670"/>
                  <a:pt x="1871837" y="892260"/>
                  <a:pt x="1856509" y="914400"/>
                </a:cubicBezTo>
                <a:cubicBezTo>
                  <a:pt x="1830222" y="952371"/>
                  <a:pt x="1794034" y="983930"/>
                  <a:pt x="1773381" y="1025237"/>
                </a:cubicBezTo>
                <a:cubicBezTo>
                  <a:pt x="1746974" y="1078051"/>
                  <a:pt x="1738899" y="1097743"/>
                  <a:pt x="1704109" y="1149928"/>
                </a:cubicBezTo>
                <a:cubicBezTo>
                  <a:pt x="1691300" y="1169141"/>
                  <a:pt x="1674783" y="1185765"/>
                  <a:pt x="1662545" y="1205346"/>
                </a:cubicBezTo>
                <a:cubicBezTo>
                  <a:pt x="1651599" y="1222860"/>
                  <a:pt x="1645782" y="1243250"/>
                  <a:pt x="1634836" y="1260764"/>
                </a:cubicBezTo>
                <a:cubicBezTo>
                  <a:pt x="1622598" y="1280345"/>
                  <a:pt x="1605510" y="1296601"/>
                  <a:pt x="1593272" y="1316182"/>
                </a:cubicBezTo>
                <a:cubicBezTo>
                  <a:pt x="1582326" y="1333696"/>
                  <a:pt x="1576189" y="1353890"/>
                  <a:pt x="1565563" y="1371600"/>
                </a:cubicBezTo>
                <a:cubicBezTo>
                  <a:pt x="1548429" y="1400157"/>
                  <a:pt x="1525038" y="1424941"/>
                  <a:pt x="1510145" y="1454728"/>
                </a:cubicBezTo>
                <a:cubicBezTo>
                  <a:pt x="1500909" y="1473201"/>
                  <a:pt x="1492683" y="1492214"/>
                  <a:pt x="1482436" y="1510146"/>
                </a:cubicBezTo>
                <a:cubicBezTo>
                  <a:pt x="1474175" y="1524603"/>
                  <a:pt x="1462700" y="1537091"/>
                  <a:pt x="1454727" y="1551709"/>
                </a:cubicBezTo>
                <a:cubicBezTo>
                  <a:pt x="1434947" y="1587972"/>
                  <a:pt x="1422222" y="1628177"/>
                  <a:pt x="1399309" y="1662546"/>
                </a:cubicBezTo>
                <a:cubicBezTo>
                  <a:pt x="1380836" y="1690255"/>
                  <a:pt x="1358785" y="1715887"/>
                  <a:pt x="1343891" y="1745673"/>
                </a:cubicBezTo>
                <a:cubicBezTo>
                  <a:pt x="1334654" y="1764146"/>
                  <a:pt x="1329083" y="1784964"/>
                  <a:pt x="1316181" y="1801091"/>
                </a:cubicBezTo>
                <a:cubicBezTo>
                  <a:pt x="1291701" y="1831691"/>
                  <a:pt x="1253215" y="1850617"/>
                  <a:pt x="1233054" y="1884219"/>
                </a:cubicBezTo>
                <a:cubicBezTo>
                  <a:pt x="1179611" y="1973292"/>
                  <a:pt x="1213034" y="1937334"/>
                  <a:pt x="1136072" y="1995055"/>
                </a:cubicBezTo>
                <a:cubicBezTo>
                  <a:pt x="1111725" y="2068100"/>
                  <a:pt x="1138310" y="2008995"/>
                  <a:pt x="1080654" y="2078182"/>
                </a:cubicBezTo>
                <a:cubicBezTo>
                  <a:pt x="1069994" y="2090974"/>
                  <a:pt x="1063910" y="2107215"/>
                  <a:pt x="1052945" y="2119746"/>
                </a:cubicBezTo>
                <a:cubicBezTo>
                  <a:pt x="1031441" y="2144322"/>
                  <a:pt x="1001786" y="2161848"/>
                  <a:pt x="983672" y="2189019"/>
                </a:cubicBezTo>
                <a:lnTo>
                  <a:pt x="928254" y="2272146"/>
                </a:lnTo>
                <a:cubicBezTo>
                  <a:pt x="919018" y="2286000"/>
                  <a:pt x="907991" y="2298816"/>
                  <a:pt x="900545" y="2313709"/>
                </a:cubicBezTo>
                <a:cubicBezTo>
                  <a:pt x="891309" y="2332182"/>
                  <a:pt x="886058" y="2353262"/>
                  <a:pt x="872836" y="2369128"/>
                </a:cubicBezTo>
                <a:cubicBezTo>
                  <a:pt x="862176" y="2381920"/>
                  <a:pt x="845127" y="2387601"/>
                  <a:pt x="831272" y="2396837"/>
                </a:cubicBezTo>
                <a:cubicBezTo>
                  <a:pt x="755330" y="2548721"/>
                  <a:pt x="855612" y="2362761"/>
                  <a:pt x="762000" y="2493819"/>
                </a:cubicBezTo>
                <a:cubicBezTo>
                  <a:pt x="749996" y="2510625"/>
                  <a:pt x="746295" y="2532431"/>
                  <a:pt x="734291" y="2549237"/>
                </a:cubicBezTo>
                <a:cubicBezTo>
                  <a:pt x="722903" y="2565181"/>
                  <a:pt x="705270" y="2575748"/>
                  <a:pt x="692727" y="2590800"/>
                </a:cubicBezTo>
                <a:cubicBezTo>
                  <a:pt x="662043" y="2627620"/>
                  <a:pt x="661945" y="2644669"/>
                  <a:pt x="637309" y="2687782"/>
                </a:cubicBezTo>
                <a:cubicBezTo>
                  <a:pt x="629048" y="2702239"/>
                  <a:pt x="617861" y="2714889"/>
                  <a:pt x="609600" y="2729346"/>
                </a:cubicBezTo>
                <a:cubicBezTo>
                  <a:pt x="599353" y="2747278"/>
                  <a:pt x="593347" y="2767580"/>
                  <a:pt x="581891" y="2784764"/>
                </a:cubicBezTo>
                <a:cubicBezTo>
                  <a:pt x="574645" y="2795632"/>
                  <a:pt x="562341" y="2802273"/>
                  <a:pt x="554181" y="2812473"/>
                </a:cubicBezTo>
                <a:cubicBezTo>
                  <a:pt x="543779" y="2825475"/>
                  <a:pt x="535708" y="2840182"/>
                  <a:pt x="526472" y="2854037"/>
                </a:cubicBezTo>
                <a:cubicBezTo>
                  <a:pt x="521854" y="2867891"/>
                  <a:pt x="519149" y="2882538"/>
                  <a:pt x="512618" y="2895600"/>
                </a:cubicBezTo>
                <a:cubicBezTo>
                  <a:pt x="493329" y="2934178"/>
                  <a:pt x="473986" y="2948087"/>
                  <a:pt x="443345" y="2978728"/>
                </a:cubicBezTo>
                <a:cubicBezTo>
                  <a:pt x="438727" y="2992582"/>
                  <a:pt x="437005" y="3007768"/>
                  <a:pt x="429491" y="3020291"/>
                </a:cubicBezTo>
                <a:cubicBezTo>
                  <a:pt x="422770" y="3031492"/>
                  <a:pt x="407623" y="3036317"/>
                  <a:pt x="401781" y="3048000"/>
                </a:cubicBezTo>
                <a:cubicBezTo>
                  <a:pt x="393265" y="3065031"/>
                  <a:pt x="395428" y="3085917"/>
                  <a:pt x="387927" y="3103419"/>
                </a:cubicBezTo>
                <a:cubicBezTo>
                  <a:pt x="342400" y="3209651"/>
                  <a:pt x="355026" y="3054923"/>
                  <a:pt x="304800" y="3255819"/>
                </a:cubicBezTo>
                <a:cubicBezTo>
                  <a:pt x="279256" y="3357991"/>
                  <a:pt x="306706" y="3265227"/>
                  <a:pt x="263236" y="3366655"/>
                </a:cubicBezTo>
                <a:cubicBezTo>
                  <a:pt x="202079" y="3509354"/>
                  <a:pt x="313570" y="3279841"/>
                  <a:pt x="221672" y="3463637"/>
                </a:cubicBezTo>
                <a:cubicBezTo>
                  <a:pt x="178363" y="3636881"/>
                  <a:pt x="233715" y="3421488"/>
                  <a:pt x="193963" y="3560619"/>
                </a:cubicBezTo>
                <a:cubicBezTo>
                  <a:pt x="188732" y="3578928"/>
                  <a:pt x="186795" y="3598208"/>
                  <a:pt x="180109" y="3616037"/>
                </a:cubicBezTo>
                <a:cubicBezTo>
                  <a:pt x="165043" y="3656213"/>
                  <a:pt x="147659" y="3678566"/>
                  <a:pt x="124691" y="3713019"/>
                </a:cubicBezTo>
                <a:cubicBezTo>
                  <a:pt x="120073" y="3736110"/>
                  <a:pt x="117032" y="3759573"/>
                  <a:pt x="110836" y="3782291"/>
                </a:cubicBezTo>
                <a:cubicBezTo>
                  <a:pt x="103151" y="3810470"/>
                  <a:pt x="88855" y="3836778"/>
                  <a:pt x="83127" y="3865419"/>
                </a:cubicBezTo>
                <a:cubicBezTo>
                  <a:pt x="74996" y="3906071"/>
                  <a:pt x="71392" y="3938982"/>
                  <a:pt x="55418" y="3976255"/>
                </a:cubicBezTo>
                <a:cubicBezTo>
                  <a:pt x="47282" y="3995238"/>
                  <a:pt x="36945" y="4013200"/>
                  <a:pt x="27709" y="4031673"/>
                </a:cubicBezTo>
                <a:cubicBezTo>
                  <a:pt x="23091" y="4077855"/>
                  <a:pt x="19988" y="4124214"/>
                  <a:pt x="13854" y="4170219"/>
                </a:cubicBezTo>
                <a:cubicBezTo>
                  <a:pt x="10742" y="4193560"/>
                  <a:pt x="0" y="4215943"/>
                  <a:pt x="0" y="4239491"/>
                </a:cubicBezTo>
                <a:cubicBezTo>
                  <a:pt x="0" y="4419660"/>
                  <a:pt x="1018" y="4600108"/>
                  <a:pt x="13854" y="4779819"/>
                </a:cubicBezTo>
                <a:cubicBezTo>
                  <a:pt x="16583" y="4818024"/>
                  <a:pt x="114616" y="4874281"/>
                  <a:pt x="124691" y="4876800"/>
                </a:cubicBezTo>
                <a:cubicBezTo>
                  <a:pt x="152806" y="4883829"/>
                  <a:pt x="193851" y="4892586"/>
                  <a:pt x="221672" y="4904509"/>
                </a:cubicBezTo>
                <a:cubicBezTo>
                  <a:pt x="301935" y="4938908"/>
                  <a:pt x="259308" y="4934701"/>
                  <a:pt x="360218" y="4959928"/>
                </a:cubicBezTo>
                <a:cubicBezTo>
                  <a:pt x="456207" y="4983924"/>
                  <a:pt x="396711" y="4971679"/>
                  <a:pt x="540327" y="4987637"/>
                </a:cubicBezTo>
                <a:cubicBezTo>
                  <a:pt x="641518" y="5021367"/>
                  <a:pt x="595118" y="5008262"/>
                  <a:pt x="678872" y="5029200"/>
                </a:cubicBezTo>
                <a:lnTo>
                  <a:pt x="1371600" y="5015346"/>
                </a:lnTo>
                <a:cubicBezTo>
                  <a:pt x="1386193" y="5014795"/>
                  <a:pt x="1398795" y="5004103"/>
                  <a:pt x="1413163" y="5001491"/>
                </a:cubicBezTo>
                <a:cubicBezTo>
                  <a:pt x="1449796" y="4994831"/>
                  <a:pt x="1487054" y="4992255"/>
                  <a:pt x="1524000" y="4987637"/>
                </a:cubicBezTo>
                <a:cubicBezTo>
                  <a:pt x="2253034" y="4805372"/>
                  <a:pt x="1503680" y="4988084"/>
                  <a:pt x="3657600" y="4959928"/>
                </a:cubicBezTo>
                <a:cubicBezTo>
                  <a:pt x="3672203" y="4959737"/>
                  <a:pt x="3685074" y="4949916"/>
                  <a:pt x="3699163" y="4946073"/>
                </a:cubicBezTo>
                <a:cubicBezTo>
                  <a:pt x="3735904" y="4936053"/>
                  <a:pt x="3773054" y="4927600"/>
                  <a:pt x="3810000" y="4918364"/>
                </a:cubicBezTo>
                <a:cubicBezTo>
                  <a:pt x="3983226" y="4875057"/>
                  <a:pt x="3767867" y="4930402"/>
                  <a:pt x="3906981" y="4890655"/>
                </a:cubicBezTo>
                <a:cubicBezTo>
                  <a:pt x="3925290" y="4885424"/>
                  <a:pt x="3944571" y="4883486"/>
                  <a:pt x="3962400" y="4876800"/>
                </a:cubicBezTo>
                <a:cubicBezTo>
                  <a:pt x="4091268" y="4828475"/>
                  <a:pt x="3931718" y="4863440"/>
                  <a:pt x="4100945" y="4835237"/>
                </a:cubicBezTo>
                <a:cubicBezTo>
                  <a:pt x="4114800" y="4826001"/>
                  <a:pt x="4127616" y="4814975"/>
                  <a:pt x="4142509" y="4807528"/>
                </a:cubicBezTo>
                <a:cubicBezTo>
                  <a:pt x="4155571" y="4800997"/>
                  <a:pt x="4170398" y="4798801"/>
                  <a:pt x="4184072" y="4793673"/>
                </a:cubicBezTo>
                <a:cubicBezTo>
                  <a:pt x="4207358" y="4784941"/>
                  <a:pt x="4230059" y="4774696"/>
                  <a:pt x="4253345" y="4765964"/>
                </a:cubicBezTo>
                <a:cubicBezTo>
                  <a:pt x="4267019" y="4760836"/>
                  <a:pt x="4281486" y="4757862"/>
                  <a:pt x="4294909" y="4752109"/>
                </a:cubicBezTo>
                <a:cubicBezTo>
                  <a:pt x="4397417" y="4708177"/>
                  <a:pt x="4300080" y="4732774"/>
                  <a:pt x="4433454" y="4710546"/>
                </a:cubicBezTo>
                <a:cubicBezTo>
                  <a:pt x="4530938" y="4678050"/>
                  <a:pt x="4410582" y="4720347"/>
                  <a:pt x="4530436" y="4668982"/>
                </a:cubicBezTo>
                <a:cubicBezTo>
                  <a:pt x="4543859" y="4663229"/>
                  <a:pt x="4558577" y="4660881"/>
                  <a:pt x="4572000" y="4655128"/>
                </a:cubicBezTo>
                <a:cubicBezTo>
                  <a:pt x="4590983" y="4646992"/>
                  <a:pt x="4608080" y="4634671"/>
                  <a:pt x="4627418" y="4627419"/>
                </a:cubicBezTo>
                <a:cubicBezTo>
                  <a:pt x="4645247" y="4620733"/>
                  <a:pt x="4664363" y="4618182"/>
                  <a:pt x="4682836" y="4613564"/>
                </a:cubicBezTo>
                <a:cubicBezTo>
                  <a:pt x="4696691" y="4604328"/>
                  <a:pt x="4710850" y="4595533"/>
                  <a:pt x="4724400" y="4585855"/>
                </a:cubicBezTo>
                <a:cubicBezTo>
                  <a:pt x="4743190" y="4572434"/>
                  <a:pt x="4759769" y="4555747"/>
                  <a:pt x="4779818" y="4544291"/>
                </a:cubicBezTo>
                <a:cubicBezTo>
                  <a:pt x="4792498" y="4537046"/>
                  <a:pt x="4807527" y="4535055"/>
                  <a:pt x="4821381" y="4530437"/>
                </a:cubicBezTo>
                <a:cubicBezTo>
                  <a:pt x="4867218" y="4392929"/>
                  <a:pt x="4790314" y="4602984"/>
                  <a:pt x="4876800" y="4447309"/>
                </a:cubicBezTo>
                <a:cubicBezTo>
                  <a:pt x="4890985" y="4421777"/>
                  <a:pt x="4895273" y="4391891"/>
                  <a:pt x="4904509" y="4364182"/>
                </a:cubicBezTo>
                <a:cubicBezTo>
                  <a:pt x="4909774" y="4348386"/>
                  <a:pt x="4922982" y="4336473"/>
                  <a:pt x="4932218" y="4322619"/>
                </a:cubicBezTo>
                <a:cubicBezTo>
                  <a:pt x="4963869" y="4069403"/>
                  <a:pt x="4928499" y="4374682"/>
                  <a:pt x="4959927" y="3934691"/>
                </a:cubicBezTo>
                <a:cubicBezTo>
                  <a:pt x="4962580" y="3897553"/>
                  <a:pt x="4966919" y="3860450"/>
                  <a:pt x="4973781" y="3823855"/>
                </a:cubicBezTo>
                <a:cubicBezTo>
                  <a:pt x="4980799" y="3786425"/>
                  <a:pt x="5001491" y="3713019"/>
                  <a:pt x="5001491" y="3713019"/>
                </a:cubicBezTo>
                <a:cubicBezTo>
                  <a:pt x="5047757" y="3342873"/>
                  <a:pt x="5021847" y="3592523"/>
                  <a:pt x="5001491" y="2798619"/>
                </a:cubicBezTo>
                <a:cubicBezTo>
                  <a:pt x="4998203" y="2670398"/>
                  <a:pt x="4996408" y="2548993"/>
                  <a:pt x="4973781" y="2424546"/>
                </a:cubicBezTo>
                <a:cubicBezTo>
                  <a:pt x="4966821" y="2386268"/>
                  <a:pt x="4957944" y="2363179"/>
                  <a:pt x="4946072" y="2327564"/>
                </a:cubicBezTo>
                <a:cubicBezTo>
                  <a:pt x="4929811" y="1953543"/>
                  <a:pt x="4932218" y="2115228"/>
                  <a:pt x="4932218" y="1842655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/>
          <p:cNvSpPr/>
          <p:nvPr/>
        </p:nvSpPr>
        <p:spPr>
          <a:xfrm>
            <a:off x="3779912" y="1196752"/>
            <a:ext cx="3168352" cy="1584176"/>
          </a:xfrm>
          <a:prstGeom prst="arc">
            <a:avLst>
              <a:gd name="adj1" fmla="val 12644429"/>
              <a:gd name="adj2" fmla="val 0"/>
            </a:avLst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 rot="12187432">
            <a:off x="1315122" y="3778569"/>
            <a:ext cx="4335947" cy="1674606"/>
          </a:xfrm>
          <a:prstGeom prst="arc">
            <a:avLst>
              <a:gd name="adj1" fmla="val 12628809"/>
              <a:gd name="adj2" fmla="val 21368041"/>
            </a:avLst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148552" y="3794240"/>
            <a:ext cx="2790496" cy="1960174"/>
          </a:xfrm>
          <a:custGeom>
            <a:avLst/>
            <a:gdLst>
              <a:gd name="connsiteX0" fmla="*/ 2222938 w 2790496"/>
              <a:gd name="connsiteY0" fmla="*/ 493981 h 1960174"/>
              <a:gd name="connsiteX1" fmla="*/ 2081048 w 2790496"/>
              <a:gd name="connsiteY1" fmla="*/ 383622 h 1960174"/>
              <a:gd name="connsiteX2" fmla="*/ 1954924 w 2790496"/>
              <a:gd name="connsiteY2" fmla="*/ 320560 h 1960174"/>
              <a:gd name="connsiteX3" fmla="*/ 1907627 w 2790496"/>
              <a:gd name="connsiteY3" fmla="*/ 289029 h 1960174"/>
              <a:gd name="connsiteX4" fmla="*/ 1860331 w 2790496"/>
              <a:gd name="connsiteY4" fmla="*/ 273263 h 1960174"/>
              <a:gd name="connsiteX5" fmla="*/ 1813034 w 2790496"/>
              <a:gd name="connsiteY5" fmla="*/ 241732 h 1960174"/>
              <a:gd name="connsiteX6" fmla="*/ 1749972 w 2790496"/>
              <a:gd name="connsiteY6" fmla="*/ 210201 h 1960174"/>
              <a:gd name="connsiteX7" fmla="*/ 1702676 w 2790496"/>
              <a:gd name="connsiteY7" fmla="*/ 178670 h 1960174"/>
              <a:gd name="connsiteX8" fmla="*/ 1623848 w 2790496"/>
              <a:gd name="connsiteY8" fmla="*/ 162905 h 1960174"/>
              <a:gd name="connsiteX9" fmla="*/ 1576551 w 2790496"/>
              <a:gd name="connsiteY9" fmla="*/ 147139 h 1960174"/>
              <a:gd name="connsiteX10" fmla="*/ 1450427 w 2790496"/>
              <a:gd name="connsiteY10" fmla="*/ 115608 h 1960174"/>
              <a:gd name="connsiteX11" fmla="*/ 1340069 w 2790496"/>
              <a:gd name="connsiteY11" fmla="*/ 84077 h 1960174"/>
              <a:gd name="connsiteX12" fmla="*/ 1261241 w 2790496"/>
              <a:gd name="connsiteY12" fmla="*/ 68312 h 1960174"/>
              <a:gd name="connsiteX13" fmla="*/ 1198179 w 2790496"/>
              <a:gd name="connsiteY13" fmla="*/ 52546 h 1960174"/>
              <a:gd name="connsiteX14" fmla="*/ 1150882 w 2790496"/>
              <a:gd name="connsiteY14" fmla="*/ 36781 h 1960174"/>
              <a:gd name="connsiteX15" fmla="*/ 977462 w 2790496"/>
              <a:gd name="connsiteY15" fmla="*/ 21015 h 1960174"/>
              <a:gd name="connsiteX16" fmla="*/ 914400 w 2790496"/>
              <a:gd name="connsiteY16" fmla="*/ 5250 h 1960174"/>
              <a:gd name="connsiteX17" fmla="*/ 331076 w 2790496"/>
              <a:gd name="connsiteY17" fmla="*/ 36781 h 1960174"/>
              <a:gd name="connsiteX18" fmla="*/ 283779 w 2790496"/>
              <a:gd name="connsiteY18" fmla="*/ 52546 h 1960174"/>
              <a:gd name="connsiteX19" fmla="*/ 189186 w 2790496"/>
              <a:gd name="connsiteY19" fmla="*/ 115608 h 1960174"/>
              <a:gd name="connsiteX20" fmla="*/ 94593 w 2790496"/>
              <a:gd name="connsiteY20" fmla="*/ 194436 h 1960174"/>
              <a:gd name="connsiteX21" fmla="*/ 63062 w 2790496"/>
              <a:gd name="connsiteY21" fmla="*/ 257498 h 1960174"/>
              <a:gd name="connsiteX22" fmla="*/ 31531 w 2790496"/>
              <a:gd name="connsiteY22" fmla="*/ 304794 h 1960174"/>
              <a:gd name="connsiteX23" fmla="*/ 15765 w 2790496"/>
              <a:gd name="connsiteY23" fmla="*/ 383622 h 1960174"/>
              <a:gd name="connsiteX24" fmla="*/ 0 w 2790496"/>
              <a:gd name="connsiteY24" fmla="*/ 430919 h 1960174"/>
              <a:gd name="connsiteX25" fmla="*/ 15765 w 2790496"/>
              <a:gd name="connsiteY25" fmla="*/ 856588 h 1960174"/>
              <a:gd name="connsiteX26" fmla="*/ 47296 w 2790496"/>
              <a:gd name="connsiteY26" fmla="*/ 951181 h 1960174"/>
              <a:gd name="connsiteX27" fmla="*/ 63062 w 2790496"/>
              <a:gd name="connsiteY27" fmla="*/ 1014243 h 1960174"/>
              <a:gd name="connsiteX28" fmla="*/ 94593 w 2790496"/>
              <a:gd name="connsiteY28" fmla="*/ 1061539 h 1960174"/>
              <a:gd name="connsiteX29" fmla="*/ 126124 w 2790496"/>
              <a:gd name="connsiteY29" fmla="*/ 1140367 h 1960174"/>
              <a:gd name="connsiteX30" fmla="*/ 173420 w 2790496"/>
              <a:gd name="connsiteY30" fmla="*/ 1203429 h 1960174"/>
              <a:gd name="connsiteX31" fmla="*/ 236482 w 2790496"/>
              <a:gd name="connsiteY31" fmla="*/ 1298022 h 1960174"/>
              <a:gd name="connsiteX32" fmla="*/ 315310 w 2790496"/>
              <a:gd name="connsiteY32" fmla="*/ 1376850 h 1960174"/>
              <a:gd name="connsiteX33" fmla="*/ 425669 w 2790496"/>
              <a:gd name="connsiteY33" fmla="*/ 1455677 h 1960174"/>
              <a:gd name="connsiteX34" fmla="*/ 457200 w 2790496"/>
              <a:gd name="connsiteY34" fmla="*/ 1502974 h 1960174"/>
              <a:gd name="connsiteX35" fmla="*/ 520262 w 2790496"/>
              <a:gd name="connsiteY35" fmla="*/ 1518739 h 1960174"/>
              <a:gd name="connsiteX36" fmla="*/ 583324 w 2790496"/>
              <a:gd name="connsiteY36" fmla="*/ 1550270 h 1960174"/>
              <a:gd name="connsiteX37" fmla="*/ 756745 w 2790496"/>
              <a:gd name="connsiteY37" fmla="*/ 1629098 h 1960174"/>
              <a:gd name="connsiteX38" fmla="*/ 898634 w 2790496"/>
              <a:gd name="connsiteY38" fmla="*/ 1707926 h 1960174"/>
              <a:gd name="connsiteX39" fmla="*/ 961696 w 2790496"/>
              <a:gd name="connsiteY39" fmla="*/ 1723691 h 1960174"/>
              <a:gd name="connsiteX40" fmla="*/ 1072055 w 2790496"/>
              <a:gd name="connsiteY40" fmla="*/ 1770988 h 1960174"/>
              <a:gd name="connsiteX41" fmla="*/ 1340069 w 2790496"/>
              <a:gd name="connsiteY41" fmla="*/ 1834050 h 1960174"/>
              <a:gd name="connsiteX42" fmla="*/ 1450427 w 2790496"/>
              <a:gd name="connsiteY42" fmla="*/ 1865581 h 1960174"/>
              <a:gd name="connsiteX43" fmla="*/ 1497724 w 2790496"/>
              <a:gd name="connsiteY43" fmla="*/ 1881346 h 1960174"/>
              <a:gd name="connsiteX44" fmla="*/ 1560786 w 2790496"/>
              <a:gd name="connsiteY44" fmla="*/ 1897112 h 1960174"/>
              <a:gd name="connsiteX45" fmla="*/ 1608082 w 2790496"/>
              <a:gd name="connsiteY45" fmla="*/ 1912877 h 1960174"/>
              <a:gd name="connsiteX46" fmla="*/ 1686910 w 2790496"/>
              <a:gd name="connsiteY46" fmla="*/ 1928643 h 1960174"/>
              <a:gd name="connsiteX47" fmla="*/ 1734207 w 2790496"/>
              <a:gd name="connsiteY47" fmla="*/ 1944408 h 1960174"/>
              <a:gd name="connsiteX48" fmla="*/ 1828800 w 2790496"/>
              <a:gd name="connsiteY48" fmla="*/ 1960174 h 1960174"/>
              <a:gd name="connsiteX49" fmla="*/ 2175641 w 2790496"/>
              <a:gd name="connsiteY49" fmla="*/ 1928643 h 1960174"/>
              <a:gd name="connsiteX50" fmla="*/ 2222938 w 2790496"/>
              <a:gd name="connsiteY50" fmla="*/ 1912877 h 1960174"/>
              <a:gd name="connsiteX51" fmla="*/ 2364827 w 2790496"/>
              <a:gd name="connsiteY51" fmla="*/ 1849815 h 1960174"/>
              <a:gd name="connsiteX52" fmla="*/ 2412124 w 2790496"/>
              <a:gd name="connsiteY52" fmla="*/ 1834050 h 1960174"/>
              <a:gd name="connsiteX53" fmla="*/ 2459420 w 2790496"/>
              <a:gd name="connsiteY53" fmla="*/ 1786753 h 1960174"/>
              <a:gd name="connsiteX54" fmla="*/ 2506717 w 2790496"/>
              <a:gd name="connsiteY54" fmla="*/ 1770988 h 1960174"/>
              <a:gd name="connsiteX55" fmla="*/ 2554014 w 2790496"/>
              <a:gd name="connsiteY55" fmla="*/ 1739457 h 1960174"/>
              <a:gd name="connsiteX56" fmla="*/ 2648607 w 2790496"/>
              <a:gd name="connsiteY56" fmla="*/ 1692160 h 1960174"/>
              <a:gd name="connsiteX57" fmla="*/ 2711669 w 2790496"/>
              <a:gd name="connsiteY57" fmla="*/ 1597567 h 1960174"/>
              <a:gd name="connsiteX58" fmla="*/ 2743200 w 2790496"/>
              <a:gd name="connsiteY58" fmla="*/ 1550270 h 1960174"/>
              <a:gd name="connsiteX59" fmla="*/ 2774731 w 2790496"/>
              <a:gd name="connsiteY59" fmla="*/ 1408381 h 1960174"/>
              <a:gd name="connsiteX60" fmla="*/ 2790496 w 2790496"/>
              <a:gd name="connsiteY60" fmla="*/ 1361084 h 1960174"/>
              <a:gd name="connsiteX61" fmla="*/ 2774731 w 2790496"/>
              <a:gd name="connsiteY61" fmla="*/ 698932 h 1960174"/>
              <a:gd name="connsiteX62" fmla="*/ 2648607 w 2790496"/>
              <a:gd name="connsiteY62" fmla="*/ 588574 h 1960174"/>
              <a:gd name="connsiteX63" fmla="*/ 2601310 w 2790496"/>
              <a:gd name="connsiteY63" fmla="*/ 557043 h 1960174"/>
              <a:gd name="connsiteX64" fmla="*/ 2427889 w 2790496"/>
              <a:gd name="connsiteY64" fmla="*/ 525512 h 1960174"/>
              <a:gd name="connsiteX65" fmla="*/ 2364827 w 2790496"/>
              <a:gd name="connsiteY65" fmla="*/ 493981 h 1960174"/>
              <a:gd name="connsiteX66" fmla="*/ 2301765 w 2790496"/>
              <a:gd name="connsiteY66" fmla="*/ 478215 h 1960174"/>
              <a:gd name="connsiteX67" fmla="*/ 2270234 w 2790496"/>
              <a:gd name="connsiteY67" fmla="*/ 430919 h 1960174"/>
              <a:gd name="connsiteX68" fmla="*/ 2222938 w 2790496"/>
              <a:gd name="connsiteY68" fmla="*/ 399388 h 19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790496" h="1960174">
                <a:moveTo>
                  <a:pt x="2222938" y="493981"/>
                </a:moveTo>
                <a:cubicBezTo>
                  <a:pt x="2188070" y="464924"/>
                  <a:pt x="2128204" y="409344"/>
                  <a:pt x="2081048" y="383622"/>
                </a:cubicBezTo>
                <a:cubicBezTo>
                  <a:pt x="2039784" y="361114"/>
                  <a:pt x="1994034" y="346633"/>
                  <a:pt x="1954924" y="320560"/>
                </a:cubicBezTo>
                <a:cubicBezTo>
                  <a:pt x="1939158" y="310050"/>
                  <a:pt x="1924574" y="297503"/>
                  <a:pt x="1907627" y="289029"/>
                </a:cubicBezTo>
                <a:cubicBezTo>
                  <a:pt x="1892763" y="281597"/>
                  <a:pt x="1875195" y="280695"/>
                  <a:pt x="1860331" y="273263"/>
                </a:cubicBezTo>
                <a:cubicBezTo>
                  <a:pt x="1843384" y="264789"/>
                  <a:pt x="1829485" y="251133"/>
                  <a:pt x="1813034" y="241732"/>
                </a:cubicBezTo>
                <a:cubicBezTo>
                  <a:pt x="1792629" y="230072"/>
                  <a:pt x="1770377" y="221861"/>
                  <a:pt x="1749972" y="210201"/>
                </a:cubicBezTo>
                <a:cubicBezTo>
                  <a:pt x="1733521" y="200800"/>
                  <a:pt x="1720417" y="185323"/>
                  <a:pt x="1702676" y="178670"/>
                </a:cubicBezTo>
                <a:cubicBezTo>
                  <a:pt x="1677586" y="169261"/>
                  <a:pt x="1649844" y="169404"/>
                  <a:pt x="1623848" y="162905"/>
                </a:cubicBezTo>
                <a:cubicBezTo>
                  <a:pt x="1607726" y="158874"/>
                  <a:pt x="1592584" y="151512"/>
                  <a:pt x="1576551" y="147139"/>
                </a:cubicBezTo>
                <a:cubicBezTo>
                  <a:pt x="1534743" y="135737"/>
                  <a:pt x="1491538" y="129312"/>
                  <a:pt x="1450427" y="115608"/>
                </a:cubicBezTo>
                <a:cubicBezTo>
                  <a:pt x="1397763" y="98054"/>
                  <a:pt x="1399450" y="97273"/>
                  <a:pt x="1340069" y="84077"/>
                </a:cubicBezTo>
                <a:cubicBezTo>
                  <a:pt x="1313911" y="78264"/>
                  <a:pt x="1287399" y="74125"/>
                  <a:pt x="1261241" y="68312"/>
                </a:cubicBezTo>
                <a:cubicBezTo>
                  <a:pt x="1240089" y="63612"/>
                  <a:pt x="1219013" y="58499"/>
                  <a:pt x="1198179" y="52546"/>
                </a:cubicBezTo>
                <a:cubicBezTo>
                  <a:pt x="1182200" y="47981"/>
                  <a:pt x="1167333" y="39131"/>
                  <a:pt x="1150882" y="36781"/>
                </a:cubicBezTo>
                <a:cubicBezTo>
                  <a:pt x="1093420" y="28572"/>
                  <a:pt x="1035269" y="26270"/>
                  <a:pt x="977462" y="21015"/>
                </a:cubicBezTo>
                <a:cubicBezTo>
                  <a:pt x="956441" y="15760"/>
                  <a:pt x="936068" y="5250"/>
                  <a:pt x="914400" y="5250"/>
                </a:cubicBezTo>
                <a:cubicBezTo>
                  <a:pt x="661490" y="5250"/>
                  <a:pt x="526365" y="-19015"/>
                  <a:pt x="331076" y="36781"/>
                </a:cubicBezTo>
                <a:cubicBezTo>
                  <a:pt x="315097" y="41346"/>
                  <a:pt x="299545" y="47291"/>
                  <a:pt x="283779" y="52546"/>
                </a:cubicBezTo>
                <a:lnTo>
                  <a:pt x="189186" y="115608"/>
                </a:lnTo>
                <a:cubicBezTo>
                  <a:pt x="151471" y="140751"/>
                  <a:pt x="122183" y="155810"/>
                  <a:pt x="94593" y="194436"/>
                </a:cubicBezTo>
                <a:cubicBezTo>
                  <a:pt x="80933" y="213560"/>
                  <a:pt x="74722" y="237093"/>
                  <a:pt x="63062" y="257498"/>
                </a:cubicBezTo>
                <a:cubicBezTo>
                  <a:pt x="53661" y="273949"/>
                  <a:pt x="42041" y="289029"/>
                  <a:pt x="31531" y="304794"/>
                </a:cubicBezTo>
                <a:cubicBezTo>
                  <a:pt x="26276" y="331070"/>
                  <a:pt x="22264" y="357626"/>
                  <a:pt x="15765" y="383622"/>
                </a:cubicBezTo>
                <a:cubicBezTo>
                  <a:pt x="11734" y="399744"/>
                  <a:pt x="0" y="414301"/>
                  <a:pt x="0" y="430919"/>
                </a:cubicBezTo>
                <a:cubicBezTo>
                  <a:pt x="0" y="572906"/>
                  <a:pt x="2910" y="715184"/>
                  <a:pt x="15765" y="856588"/>
                </a:cubicBezTo>
                <a:cubicBezTo>
                  <a:pt x="18774" y="889688"/>
                  <a:pt x="39235" y="918937"/>
                  <a:pt x="47296" y="951181"/>
                </a:cubicBezTo>
                <a:cubicBezTo>
                  <a:pt x="52551" y="972202"/>
                  <a:pt x="54527" y="994327"/>
                  <a:pt x="63062" y="1014243"/>
                </a:cubicBezTo>
                <a:cubicBezTo>
                  <a:pt x="70526" y="1031659"/>
                  <a:pt x="86119" y="1044592"/>
                  <a:pt x="94593" y="1061539"/>
                </a:cubicBezTo>
                <a:cubicBezTo>
                  <a:pt x="107249" y="1086851"/>
                  <a:pt x="112380" y="1115628"/>
                  <a:pt x="126124" y="1140367"/>
                </a:cubicBezTo>
                <a:cubicBezTo>
                  <a:pt x="138885" y="1163336"/>
                  <a:pt x="158352" y="1181903"/>
                  <a:pt x="173420" y="1203429"/>
                </a:cubicBezTo>
                <a:cubicBezTo>
                  <a:pt x="195152" y="1234474"/>
                  <a:pt x="209686" y="1271226"/>
                  <a:pt x="236482" y="1298022"/>
                </a:cubicBezTo>
                <a:cubicBezTo>
                  <a:pt x="262758" y="1324298"/>
                  <a:pt x="285582" y="1354554"/>
                  <a:pt x="315310" y="1376850"/>
                </a:cubicBezTo>
                <a:cubicBezTo>
                  <a:pt x="393530" y="1435515"/>
                  <a:pt x="356509" y="1409571"/>
                  <a:pt x="425669" y="1455677"/>
                </a:cubicBezTo>
                <a:cubicBezTo>
                  <a:pt x="436179" y="1471443"/>
                  <a:pt x="441434" y="1492464"/>
                  <a:pt x="457200" y="1502974"/>
                </a:cubicBezTo>
                <a:cubicBezTo>
                  <a:pt x="475229" y="1514993"/>
                  <a:pt x="499974" y="1511131"/>
                  <a:pt x="520262" y="1518739"/>
                </a:cubicBezTo>
                <a:cubicBezTo>
                  <a:pt x="542267" y="1526991"/>
                  <a:pt x="563171" y="1538178"/>
                  <a:pt x="583324" y="1550270"/>
                </a:cubicBezTo>
                <a:cubicBezTo>
                  <a:pt x="719695" y="1632092"/>
                  <a:pt x="626982" y="1603145"/>
                  <a:pt x="756745" y="1629098"/>
                </a:cubicBezTo>
                <a:cubicBezTo>
                  <a:pt x="841430" y="1685554"/>
                  <a:pt x="825796" y="1687115"/>
                  <a:pt x="898634" y="1707926"/>
                </a:cubicBezTo>
                <a:cubicBezTo>
                  <a:pt x="919468" y="1713879"/>
                  <a:pt x="940675" y="1718436"/>
                  <a:pt x="961696" y="1723691"/>
                </a:cubicBezTo>
                <a:cubicBezTo>
                  <a:pt x="1017748" y="1751717"/>
                  <a:pt x="1017930" y="1755524"/>
                  <a:pt x="1072055" y="1770988"/>
                </a:cubicBezTo>
                <a:cubicBezTo>
                  <a:pt x="1160472" y="1796250"/>
                  <a:pt x="1252533" y="1804872"/>
                  <a:pt x="1340069" y="1834050"/>
                </a:cubicBezTo>
                <a:cubicBezTo>
                  <a:pt x="1453462" y="1871847"/>
                  <a:pt x="1311863" y="1825992"/>
                  <a:pt x="1450427" y="1865581"/>
                </a:cubicBezTo>
                <a:cubicBezTo>
                  <a:pt x="1466406" y="1870146"/>
                  <a:pt x="1481745" y="1876781"/>
                  <a:pt x="1497724" y="1881346"/>
                </a:cubicBezTo>
                <a:cubicBezTo>
                  <a:pt x="1518558" y="1887299"/>
                  <a:pt x="1539952" y="1891159"/>
                  <a:pt x="1560786" y="1897112"/>
                </a:cubicBezTo>
                <a:cubicBezTo>
                  <a:pt x="1576765" y="1901677"/>
                  <a:pt x="1591960" y="1908847"/>
                  <a:pt x="1608082" y="1912877"/>
                </a:cubicBezTo>
                <a:cubicBezTo>
                  <a:pt x="1634078" y="1919376"/>
                  <a:pt x="1660914" y="1922144"/>
                  <a:pt x="1686910" y="1928643"/>
                </a:cubicBezTo>
                <a:cubicBezTo>
                  <a:pt x="1703032" y="1932674"/>
                  <a:pt x="1717984" y="1940803"/>
                  <a:pt x="1734207" y="1944408"/>
                </a:cubicBezTo>
                <a:cubicBezTo>
                  <a:pt x="1765412" y="1951342"/>
                  <a:pt x="1797269" y="1954919"/>
                  <a:pt x="1828800" y="1960174"/>
                </a:cubicBezTo>
                <a:cubicBezTo>
                  <a:pt x="2029048" y="1949049"/>
                  <a:pt x="2044721" y="1966049"/>
                  <a:pt x="2175641" y="1928643"/>
                </a:cubicBezTo>
                <a:cubicBezTo>
                  <a:pt x="2191620" y="1924078"/>
                  <a:pt x="2208074" y="1920309"/>
                  <a:pt x="2222938" y="1912877"/>
                </a:cubicBezTo>
                <a:cubicBezTo>
                  <a:pt x="2372833" y="1837929"/>
                  <a:pt x="2120796" y="1931158"/>
                  <a:pt x="2364827" y="1849815"/>
                </a:cubicBezTo>
                <a:lnTo>
                  <a:pt x="2412124" y="1834050"/>
                </a:lnTo>
                <a:cubicBezTo>
                  <a:pt x="2427889" y="1818284"/>
                  <a:pt x="2440869" y="1799120"/>
                  <a:pt x="2459420" y="1786753"/>
                </a:cubicBezTo>
                <a:cubicBezTo>
                  <a:pt x="2473247" y="1777535"/>
                  <a:pt x="2491853" y="1778420"/>
                  <a:pt x="2506717" y="1770988"/>
                </a:cubicBezTo>
                <a:cubicBezTo>
                  <a:pt x="2523665" y="1762514"/>
                  <a:pt x="2537067" y="1747931"/>
                  <a:pt x="2554014" y="1739457"/>
                </a:cubicBezTo>
                <a:cubicBezTo>
                  <a:pt x="2684558" y="1674184"/>
                  <a:pt x="2513059" y="1782524"/>
                  <a:pt x="2648607" y="1692160"/>
                </a:cubicBezTo>
                <a:lnTo>
                  <a:pt x="2711669" y="1597567"/>
                </a:lnTo>
                <a:lnTo>
                  <a:pt x="2743200" y="1550270"/>
                </a:lnTo>
                <a:cubicBezTo>
                  <a:pt x="2778689" y="1443801"/>
                  <a:pt x="2737737" y="1574856"/>
                  <a:pt x="2774731" y="1408381"/>
                </a:cubicBezTo>
                <a:cubicBezTo>
                  <a:pt x="2778336" y="1392158"/>
                  <a:pt x="2785241" y="1376850"/>
                  <a:pt x="2790496" y="1361084"/>
                </a:cubicBezTo>
                <a:cubicBezTo>
                  <a:pt x="2785241" y="1140367"/>
                  <a:pt x="2789417" y="919223"/>
                  <a:pt x="2774731" y="698932"/>
                </a:cubicBezTo>
                <a:cubicBezTo>
                  <a:pt x="2771676" y="653103"/>
                  <a:pt x="2659972" y="596150"/>
                  <a:pt x="2648607" y="588574"/>
                </a:cubicBezTo>
                <a:cubicBezTo>
                  <a:pt x="2632841" y="578064"/>
                  <a:pt x="2619285" y="563035"/>
                  <a:pt x="2601310" y="557043"/>
                </a:cubicBezTo>
                <a:cubicBezTo>
                  <a:pt x="2513820" y="527878"/>
                  <a:pt x="2570504" y="543338"/>
                  <a:pt x="2427889" y="525512"/>
                </a:cubicBezTo>
                <a:cubicBezTo>
                  <a:pt x="2406868" y="515002"/>
                  <a:pt x="2386832" y="502233"/>
                  <a:pt x="2364827" y="493981"/>
                </a:cubicBezTo>
                <a:cubicBezTo>
                  <a:pt x="2344539" y="486373"/>
                  <a:pt x="2319794" y="490234"/>
                  <a:pt x="2301765" y="478215"/>
                </a:cubicBezTo>
                <a:cubicBezTo>
                  <a:pt x="2286000" y="467705"/>
                  <a:pt x="2283632" y="444317"/>
                  <a:pt x="2270234" y="430919"/>
                </a:cubicBezTo>
                <a:cubicBezTo>
                  <a:pt x="2256836" y="417521"/>
                  <a:pt x="2222938" y="399388"/>
                  <a:pt x="2222938" y="399388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8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3279" y="1232118"/>
            <a:ext cx="6480721" cy="1800199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altLang="ru-RU" sz="7000" b="1" dirty="0" smtClean="0">
                <a:solidFill>
                  <a:srgbClr val="0000FF"/>
                </a:solidFill>
              </a:rPr>
              <a:t> </a:t>
            </a:r>
            <a:r>
              <a:rPr lang="ru-RU" sz="7000" b="1" dirty="0" smtClean="0">
                <a:solidFill>
                  <a:srgbClr val="0070C0"/>
                </a:solidFill>
                <a:ea typeface="+mn-ea"/>
                <a:cs typeface="+mn-cs"/>
              </a:rPr>
              <a:t>ЖИЛА – БЫЛА КРАСНАЯ ТОЧКА</a:t>
            </a:r>
            <a:r>
              <a:rPr lang="ru-RU" sz="4000" b="1" dirty="0">
                <a:solidFill>
                  <a:srgbClr val="0070C0"/>
                </a:solidFill>
                <a:ea typeface="+mn-ea"/>
                <a:cs typeface="+mn-cs"/>
              </a:rPr>
              <a:t/>
            </a:r>
            <a:br>
              <a:rPr lang="ru-RU" sz="4000" b="1" dirty="0">
                <a:solidFill>
                  <a:srgbClr val="0070C0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15906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22" y="4222367"/>
            <a:ext cx="15906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66655"/>
            <a:ext cx="230981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270" y="3933056"/>
            <a:ext cx="11096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47" y="4437112"/>
            <a:ext cx="231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66697"/>
            <a:ext cx="231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2061"/>
            <a:ext cx="231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" y="116632"/>
            <a:ext cx="2592288" cy="36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6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228</Words>
  <Application>Microsoft Office PowerPoint</Application>
  <PresentationFormat>Экран (4:3)</PresentationFormat>
  <Paragraphs>125</Paragraphs>
  <Slides>29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1_Тема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ЖИЛА – БЫЛА КРАСНАЯ ТОЧКА </vt:lpstr>
      <vt:lpstr>Презентация PowerPoint</vt:lpstr>
      <vt:lpstr>Презентация PowerPoint</vt:lpstr>
      <vt:lpstr>Презентация PowerPoint</vt:lpstr>
      <vt:lpstr> ЛИНИИ </vt:lpstr>
      <vt:lpstr>Презентация PowerPoint</vt:lpstr>
      <vt:lpstr>Прямая – это основная  и самая простая  геометрическая фигура,  которая не имеет  ни начала , ни конца.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ВРАЩЕНИЕ ЗЕМЛИ ВОКРУГ СОЛНЦА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Евгеньевна</dc:creator>
  <cp:lastModifiedBy>Пользователь</cp:lastModifiedBy>
  <cp:revision>54</cp:revision>
  <dcterms:created xsi:type="dcterms:W3CDTF">2019-10-08T11:56:59Z</dcterms:created>
  <dcterms:modified xsi:type="dcterms:W3CDTF">2025-01-04T09:32:24Z</dcterms:modified>
</cp:coreProperties>
</file>