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81" r:id="rId3"/>
    <p:sldId id="266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FB32-5369-4D44-B8AC-66395BFB5313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255-009D-4A15-8C1D-2213DF5F5E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3047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FB32-5369-4D44-B8AC-66395BFB5313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255-009D-4A15-8C1D-2213DF5F5E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3823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FB32-5369-4D44-B8AC-66395BFB5313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255-009D-4A15-8C1D-2213DF5F5E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312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FB32-5369-4D44-B8AC-66395BFB5313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255-009D-4A15-8C1D-2213DF5F5E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500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FB32-5369-4D44-B8AC-66395BFB5313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255-009D-4A15-8C1D-2213DF5F5E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2831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FB32-5369-4D44-B8AC-66395BFB5313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255-009D-4A15-8C1D-2213DF5F5E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5484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FB32-5369-4D44-B8AC-66395BFB5313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255-009D-4A15-8C1D-2213DF5F5E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5777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FB32-5369-4D44-B8AC-66395BFB5313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255-009D-4A15-8C1D-2213DF5F5E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3030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FB32-5369-4D44-B8AC-66395BFB5313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255-009D-4A15-8C1D-2213DF5F5E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817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FB32-5369-4D44-B8AC-66395BFB5313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255-009D-4A15-8C1D-2213DF5F5E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871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DFB32-5369-4D44-B8AC-66395BFB5313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19255-009D-4A15-8C1D-2213DF5F5E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6886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DFB32-5369-4D44-B8AC-66395BFB5313}" type="datetimeFigureOut">
              <a:rPr lang="ru-RU" smtClean="0"/>
              <a:pPr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19255-009D-4A15-8C1D-2213DF5F5EE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8092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03648" y="2015738"/>
            <a:ext cx="6408712" cy="23083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Великие битвы        Великой Отечественной войны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70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62376" y="2208634"/>
            <a:ext cx="19813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Битва за Москву.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4084238" y="2860182"/>
            <a:ext cx="26340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Сталинградская битва.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325503" y="319741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Прорыв блокады Ленинграда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125282" y="2491070"/>
            <a:ext cx="17800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Курская битва.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821504" y="3733325"/>
            <a:ext cx="19101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Взятие Берлина.</a:t>
            </a:r>
            <a:endParaRPr lang="ru-RU" dirty="0"/>
          </a:p>
        </p:txBody>
      </p:sp>
      <p:pic>
        <p:nvPicPr>
          <p:cNvPr id="14" name="Picture 4" descr="Результаты поиска: Стрельба Стерлитамакский рабочий - новост…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13003" y="3934993"/>
            <a:ext cx="1386701" cy="1679777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51177" y="4723142"/>
            <a:ext cx="1361826" cy="16806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8643" y="2894947"/>
            <a:ext cx="1891280" cy="1261320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80019" y="1627356"/>
            <a:ext cx="1731970" cy="1162555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4744" y="481956"/>
            <a:ext cx="1715727" cy="1142701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998055" y="51510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1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6067895" y="108627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821504" y="3184966"/>
            <a:ext cx="3531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3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941013" y="4240922"/>
            <a:ext cx="452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881730" y="5430104"/>
            <a:ext cx="5239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2686258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59259E-6 L 3.33333E-6 -0.2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7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48148E-6 L 5E-6 -0.125 C 5E-6 -0.18102 0.06893 -0.25 0.12501 -0.25 L 0.25001 -0.25 " pathEditMode="relative" rAng="0" ptsTypes="AAAA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-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44444E-6 L -0.25 4.44444E-6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7037E-6 L 2.5E-6 0.25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125 C 0 0.181 0.069 0.25 0.125 0.25 L 0.25 0.25 E" pathEditMode="relative" ptsTypes="">
                                      <p:cBhvr>
                                        <p:cTn id="4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Победа</a:t>
            </a:r>
          </a:p>
        </p:txBody>
      </p:sp>
      <p:pic>
        <p:nvPicPr>
          <p:cNvPr id="4" name="Объект 3" descr="d0f76253613e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1417638"/>
            <a:ext cx="6768752" cy="45535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8258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27</Words>
  <Application>Microsoft Office PowerPoint</Application>
  <PresentationFormat>Экран (4:3)</PresentationFormat>
  <Paragraphs>12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Победа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Unikown</dc:creator>
  <cp:lastModifiedBy>1</cp:lastModifiedBy>
  <cp:revision>35</cp:revision>
  <dcterms:created xsi:type="dcterms:W3CDTF">2016-05-15T21:17:09Z</dcterms:created>
  <dcterms:modified xsi:type="dcterms:W3CDTF">2024-11-19T20:55:47Z</dcterms:modified>
</cp:coreProperties>
</file>