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7" r:id="rId3"/>
    <p:sldId id="274" r:id="rId4"/>
    <p:sldId id="261" r:id="rId5"/>
    <p:sldId id="262" r:id="rId6"/>
    <p:sldId id="263" r:id="rId7"/>
    <p:sldId id="264" r:id="rId8"/>
    <p:sldId id="275" r:id="rId9"/>
    <p:sldId id="265" r:id="rId10"/>
    <p:sldId id="266" r:id="rId11"/>
    <p:sldId id="267" r:id="rId12"/>
    <p:sldId id="270" r:id="rId13"/>
    <p:sldId id="268" r:id="rId14"/>
    <p:sldId id="269" r:id="rId15"/>
    <p:sldId id="271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15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51C636F-5415-4D5C-AE42-1DE4E119314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6E4665-6B28-4C19-88AE-DACC3AA339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fs00.infourok.ru/images/doc/192/219787/img6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80010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изучение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buNone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словарного слова </a:t>
            </a:r>
          </a:p>
          <a:p>
            <a:pPr algn="ctr">
              <a:buNone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МЕДВЕДь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»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4429132"/>
            <a:ext cx="6286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Автор: 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Китова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И.И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учитель начальных классов ТМК ОУ 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Хатангская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средняя школа №1»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1335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5200" b="1" dirty="0">
                <a:solidFill>
                  <a:schemeClr val="accent4">
                    <a:lumMod val="50000"/>
                  </a:schemeClr>
                </a:solidFill>
              </a:rPr>
              <a:t>Пословицы и </a:t>
            </a:r>
            <a:r>
              <a:rPr lang="ru-RU" sz="3900" b="1" dirty="0">
                <a:solidFill>
                  <a:schemeClr val="accent4">
                    <a:lumMod val="50000"/>
                  </a:schemeClr>
                </a:solidFill>
              </a:rPr>
              <a:t>поговорки</a:t>
            </a:r>
          </a:p>
          <a:p>
            <a:pPr>
              <a:buNone/>
            </a:pPr>
            <a:endParaRPr lang="ru-RU" sz="3900" dirty="0"/>
          </a:p>
          <a:p>
            <a:pPr marL="514350" indent="-514350">
              <a:buAutoNum type="arabicPeriod"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Медведя бояться, в лес не ходить.</a:t>
            </a:r>
          </a:p>
          <a:p>
            <a:pPr marL="514350" indent="-514350">
              <a:buAutoNum type="arabicPeriod"/>
            </a:pPr>
            <a:endParaRPr lang="ru-RU" sz="39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Медведь неуклюж, да дюж.</a:t>
            </a:r>
          </a:p>
          <a:p>
            <a:pPr marL="514350" indent="-514350">
              <a:buAutoNum type="arabicPeriod"/>
            </a:pPr>
            <a:endParaRPr lang="ru-RU" sz="39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Кто боится медведя, тот боится и его следов.</a:t>
            </a:r>
          </a:p>
          <a:p>
            <a:pPr marL="514350" indent="-514350">
              <a:buAutoNum type="arabicPeriod"/>
            </a:pPr>
            <a:endParaRPr lang="ru-RU" sz="39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Для медведя зима – одна ночь.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5700" b="1" dirty="0">
                <a:solidFill>
                  <a:schemeClr val="accent4">
                    <a:lumMod val="50000"/>
                  </a:schemeClr>
                </a:solidFill>
              </a:rPr>
              <a:t>Предложения</a:t>
            </a:r>
          </a:p>
          <a:p>
            <a:pPr>
              <a:buNone/>
            </a:pPr>
            <a:endParaRPr lang="ru-RU" sz="51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5100" b="1" dirty="0">
                <a:solidFill>
                  <a:schemeClr val="accent2">
                    <a:lumMod val="50000"/>
                  </a:schemeClr>
                </a:solidFill>
              </a:rPr>
              <a:t>Из чащи вышли на берег большая бурая медведица и с ней два весёлых медвежонка.</a:t>
            </a:r>
          </a:p>
          <a:p>
            <a:pPr marL="514350" indent="-514350">
              <a:buAutoNum type="arabicPeriod"/>
            </a:pPr>
            <a:endParaRPr lang="ru-RU" sz="51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5100" b="1" dirty="0">
                <a:solidFill>
                  <a:schemeClr val="accent2">
                    <a:lumMod val="50000"/>
                  </a:schemeClr>
                </a:solidFill>
              </a:rPr>
              <a:t>Старый медвежатник сидел на завалинке и пиликал на скрипке.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чч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Текст</a:t>
            </a:r>
          </a:p>
          <a:p>
            <a:pPr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1.</a:t>
            </a:r>
          </a:p>
          <a:p>
            <a:pPr>
              <a:buNone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Не умеет дятел петь,</a:t>
            </a:r>
          </a:p>
          <a:p>
            <a:pPr>
              <a:buNone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Нет у дятла слуха,</a:t>
            </a:r>
          </a:p>
          <a:p>
            <a:pPr>
              <a:buNone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Говорят ему медведь</a:t>
            </a:r>
          </a:p>
          <a:p>
            <a:pPr>
              <a:buNone/>
            </a:pP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Наступил на ухо.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0"/>
            <a:ext cx="9001156" cy="47183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2.  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Играл, играл медвежонок с лягушкой  и потерял её.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    Обнюхал траву кругом – нет лягушки, разинул рот, чтобы заорать, да так и остался с открытым ртом: из-за кустов на него глядела старая медведица.</a:t>
            </a: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     Медвежонок очень обрадовался своей мохнатой мамаше: уж она-то приласкает его и лягушку ему найдёт.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450059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3. </a:t>
            </a:r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Про бурого и белого медведя сразу скажешь, что они родственники, хотя по внешнему виду они сильно отличаются друг от друга. Белый медведь, живущий среди полярных снегов всегда белый. А бурые медведи бывают и соломенно-жёлтые, и коричневые, и почти чёрные.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    Белый медведь – самый крупный хищный зверь на Земле. Белые медведи нигде, кроме Арктики, нигде не встречаются. Всю жизнь они проводят во льдах, вода для них – родная стихия.</a:t>
            </a:r>
            <a:endParaRPr lang="ru-R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1800" dirty="0"/>
              <a:t>Интернет- ресурсы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928671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https://fs00.infourok.ru/images/doc/192/219787/img6.jpg</a:t>
            </a:r>
            <a:r>
              <a:rPr lang="ru-RU" dirty="0"/>
              <a:t> - фразеологизм «Медвежья услуга» (картинка)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Летом наедается,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Зимой высыпается.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Летом бродит без дороги 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Между сосен и берёз, 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А зимой он спит в берлоге, 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От мороза прячет нос.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642918"/>
            <a:ext cx="807249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3000" dirty="0">
                <a:solidFill>
                  <a:srgbClr val="4D4D4D"/>
                </a:solidFill>
              </a:rPr>
              <a:t>м</a:t>
            </a:r>
            <a:r>
              <a:rPr lang="ru-RU" sz="13000" dirty="0">
                <a:solidFill>
                  <a:srgbClr val="FF0000"/>
                </a:solidFill>
              </a:rPr>
              <a:t>е</a:t>
            </a:r>
            <a:r>
              <a:rPr lang="ru-RU" sz="13000" dirty="0">
                <a:solidFill>
                  <a:srgbClr val="4D4D4D"/>
                </a:solidFill>
              </a:rPr>
              <a:t>дведь</a:t>
            </a:r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V="1">
            <a:off x="5857884" y="928670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26" name="Picture 2" descr="F:\Поломка компа\диск д\Рабочий стол 02.02.11\флешка\Съемный диск (G)\анимация\животные анимированные\медведи\animal117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786058"/>
            <a:ext cx="5072098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800" b="1" dirty="0">
                <a:solidFill>
                  <a:schemeClr val="accent4">
                    <a:lumMod val="50000"/>
                  </a:schemeClr>
                </a:solidFill>
              </a:rPr>
              <a:t>Толкование</a:t>
            </a:r>
          </a:p>
          <a:p>
            <a:pPr>
              <a:buNone/>
            </a:pPr>
            <a:endParaRPr lang="ru-RU" dirty="0"/>
          </a:p>
          <a:p>
            <a:pPr marL="514350" indent="-514350">
              <a:buAutoNum type="arabicPeriod"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Крупный хищный зверь с длинной густой шерстью и короткими толстыми ногами.</a:t>
            </a:r>
          </a:p>
          <a:p>
            <a:pPr marL="514350" indent="-514350">
              <a:buAutoNum type="arabicPeriod"/>
            </a:pPr>
            <a:endParaRPr lang="ru-RU" sz="39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3900" b="1" dirty="0">
                <a:solidFill>
                  <a:schemeClr val="accent2">
                    <a:lumMod val="50000"/>
                  </a:schemeClr>
                </a:solidFill>
              </a:rPr>
              <a:t>О крупном, сильном, но грузном и неуклюжем, неловком человеке </a:t>
            </a:r>
            <a:r>
              <a:rPr lang="ru-RU" sz="3900" b="1" i="1" dirty="0">
                <a:solidFill>
                  <a:schemeClr val="accent2">
                    <a:lumMod val="50000"/>
                  </a:schemeClr>
                </a:solidFill>
              </a:rPr>
              <a:t>(перен.).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Этимология</a:t>
            </a:r>
          </a:p>
          <a:p>
            <a:pPr algn="ctr">
              <a:buNone/>
            </a:pP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     Медведя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 так назвали потому, что он знает, ведает, где найти в лесу 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мёд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Медведь – мёд, ведающий </a:t>
            </a: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= «знающий, где есть мёд».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/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Однокоренные слова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sz="3600" b="1" dirty="0" err="1">
                <a:solidFill>
                  <a:schemeClr val="accent2">
                    <a:lumMod val="50000"/>
                  </a:schemeClr>
                </a:solidFill>
              </a:rPr>
              <a:t>медвед</a:t>
            </a:r>
            <a:r>
              <a:rPr lang="ru-RU" sz="3600" b="1" dirty="0" err="1"/>
              <a:t>юшка</a:t>
            </a:r>
            <a:endParaRPr lang="ru-RU" sz="3600" b="1" dirty="0"/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медвед</a:t>
            </a:r>
            <a:r>
              <a:rPr lang="ru-RU" sz="3600" b="1" dirty="0"/>
              <a:t>иха</a:t>
            </a:r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медвед</a:t>
            </a:r>
            <a:r>
              <a:rPr lang="ru-RU" sz="3600" b="1" dirty="0"/>
              <a:t>ица</a:t>
            </a:r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медвеж</a:t>
            </a:r>
            <a:r>
              <a:rPr lang="ru-RU" sz="3600" b="1" dirty="0"/>
              <a:t>онок</a:t>
            </a:r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медвеж</a:t>
            </a:r>
            <a:r>
              <a:rPr lang="ru-RU" sz="3600" b="1" dirty="0"/>
              <a:t>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Фразеологизмы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3600" b="1" i="1" dirty="0">
                <a:solidFill>
                  <a:srgbClr val="00B050"/>
                </a:solidFill>
              </a:rPr>
              <a:t>Медведь на ухо</a:t>
            </a:r>
            <a:r>
              <a:rPr lang="ru-RU" sz="36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наступил – отсутствие музыкального слуха.</a:t>
            </a:r>
          </a:p>
          <a:p>
            <a:pPr>
              <a:buNone/>
            </a:pPr>
            <a:endParaRPr lang="ru-RU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00B050"/>
                </a:solidFill>
              </a:rPr>
              <a:t>     </a:t>
            </a:r>
            <a:r>
              <a:rPr lang="ru-RU" sz="3600" b="1" i="1" dirty="0">
                <a:solidFill>
                  <a:srgbClr val="00B050"/>
                </a:solidFill>
              </a:rPr>
              <a:t>Медвежья услуга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</a:rPr>
              <a:t>– неумелая услуга, причиняющая только неприятность.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Закачки 2012 у Паши (0)\ВСЁ к Русскому ЯЗЫКУ\крылатые выражения\медвежья услуг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8525284" cy="5786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Синонимы: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Косолапый,</a:t>
            </a:r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Мишка,</a:t>
            </a:r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Мишка косолапый,</a:t>
            </a:r>
          </a:p>
          <a:p>
            <a:pPr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Топтыгин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</TotalTime>
  <Words>398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Verdana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чч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Ирина</cp:lastModifiedBy>
  <cp:revision>13</cp:revision>
  <dcterms:created xsi:type="dcterms:W3CDTF">2012-12-10T19:49:06Z</dcterms:created>
  <dcterms:modified xsi:type="dcterms:W3CDTF">2024-12-01T08:15:21Z</dcterms:modified>
</cp:coreProperties>
</file>