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90" r:id="rId3"/>
    <p:sldId id="287" r:id="rId4"/>
    <p:sldId id="278" r:id="rId5"/>
    <p:sldId id="274" r:id="rId6"/>
    <p:sldId id="266" r:id="rId7"/>
    <p:sldId id="267" r:id="rId8"/>
    <p:sldId id="268" r:id="rId9"/>
    <p:sldId id="270" r:id="rId10"/>
    <p:sldId id="271" r:id="rId11"/>
    <p:sldId id="272" r:id="rId12"/>
    <p:sldId id="282" r:id="rId13"/>
    <p:sldId id="284" r:id="rId14"/>
    <p:sldId id="283" r:id="rId15"/>
    <p:sldId id="28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15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713B54E-AAB4-46C6-9702-FA559E30A93F}" type="datetimeFigureOut">
              <a:rPr lang="ru-RU" smtClean="0"/>
              <a:pPr/>
              <a:t>01.12.2024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CEFE6F4-2B0F-4BC3-8265-B8FF2F750F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80010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изучение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buNone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словарного слова </a:t>
            </a:r>
          </a:p>
          <a:p>
            <a:pPr algn="ctr">
              <a:buNone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«ВОРОНА»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4429132"/>
            <a:ext cx="6286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Автор: 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Китова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И.И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учитель начальных классов ТМК ОУ 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Хатангская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средняя школа №1»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Предложения</a:t>
            </a:r>
          </a:p>
          <a:p>
            <a:pPr algn="ctr"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900" b="1" dirty="0">
                <a:solidFill>
                  <a:schemeClr val="accent4">
                    <a:lumMod val="75000"/>
                  </a:schemeClr>
                </a:solidFill>
              </a:rPr>
              <a:t>1. Ворона ущипнула Дружка за хвост.</a:t>
            </a:r>
          </a:p>
          <a:p>
            <a:pPr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900" b="1" dirty="0">
                <a:solidFill>
                  <a:schemeClr val="accent4">
                    <a:lumMod val="75000"/>
                  </a:schemeClr>
                </a:solidFill>
              </a:rPr>
              <a:t>2. Ворона каркнула во всё воронье горло.</a:t>
            </a:r>
          </a:p>
          <a:p>
            <a:pPr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900" b="1" dirty="0">
                <a:solidFill>
                  <a:schemeClr val="accent4">
                    <a:lumMod val="75000"/>
                  </a:schemeClr>
                </a:solidFill>
              </a:rPr>
              <a:t>3. С криком в воздухе кружится стая галок и ворон.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Тексты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1. Ворона жила в ларьке, где летом продавали мороженое. По утрам она ждала, когда откроется форточка в окне. Ворона протискивалась в комнату, хватала что-нибудь и удирала. Чаще всего ворона таскала сахар, печенье и колбасу. Ворона была очень жадная.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2.  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Не надо путать ворона и ворону. Хотя они и родственники, их легко различить даже по внешнему виду. Ворон – крупная птица. Длина его тела – до 66 см. Оперение у него плотное, блестяще-чёрное.</a:t>
            </a:r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 flipV="1">
            <a:off x="6286512" y="571480"/>
            <a:ext cx="214314" cy="14287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V="1">
            <a:off x="2071670" y="1071546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5857884" y="2714620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183880" cy="58276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Ворона размером поменьше. И главное,  большинство ворон не чёрные.   У них чёрная только голова,   крылья да хвост, а туловище – дымчато-серое. И так и называют – серые вороны.</a:t>
            </a:r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 flipV="1">
            <a:off x="2500298" y="500042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V="1">
            <a:off x="5715008" y="1714488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V="1">
            <a:off x="7143768" y="4357694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3. И там, где днём трамваи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   Спешат со всех сторон,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   Нельзя ходить зевая!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   Нельзя считать  ворон!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Скороговорки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1. Проворонила ворона воронёнка.</a:t>
            </a:r>
          </a:p>
          <a:p>
            <a:pPr>
              <a:buNone/>
            </a:pPr>
            <a:endParaRPr lang="ru-RU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2. На повороте  - ворота,</a:t>
            </a: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    На воротах – ворон и ворона.</a:t>
            </a:r>
          </a:p>
          <a:p>
            <a:pPr>
              <a:buNone/>
            </a:pPr>
            <a:endParaRPr lang="ru-RU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3. Ну и ворона вратарь!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AutoShape 2"/>
          <p:cNvSpPr>
            <a:spLocks noChangeArrowheads="1"/>
          </p:cNvSpPr>
          <p:nvPr/>
        </p:nvSpPr>
        <p:spPr bwMode="auto">
          <a:xfrm>
            <a:off x="661988" y="396875"/>
            <a:ext cx="7818437" cy="48180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4392" name="WordArt 8"/>
          <p:cNvSpPr>
            <a:spLocks noChangeArrowheads="1" noChangeShapeType="1" noTextEdit="1"/>
          </p:cNvSpPr>
          <p:nvPr/>
        </p:nvSpPr>
        <p:spPr bwMode="auto">
          <a:xfrm>
            <a:off x="2143108" y="936625"/>
            <a:ext cx="4286279" cy="3205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54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</a:t>
            </a:r>
          </a:p>
        </p:txBody>
      </p:sp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3428991" y="1571612"/>
            <a:ext cx="157163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600" b="1" dirty="0" err="1">
                <a:solidFill>
                  <a:srgbClr val="4D4D4D"/>
                </a:solidFill>
              </a:rPr>
              <a:t>рона</a:t>
            </a:r>
            <a:endParaRPr lang="ru-RU" sz="6600" b="1" dirty="0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792961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Загадка</a:t>
            </a:r>
          </a:p>
          <a:p>
            <a:pPr>
              <a:buNone/>
            </a:pPr>
            <a:endParaRPr lang="ru-RU" sz="32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Окраской – сероватая,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Повадкой – вороватая,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Крикунья хрипловатая,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Известная персона.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Кто она?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785794"/>
            <a:ext cx="657229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</a:t>
            </a:r>
            <a:r>
              <a:rPr lang="ru-RU" sz="13000" dirty="0">
                <a:solidFill>
                  <a:srgbClr val="FF0000"/>
                </a:solidFill>
              </a:rPr>
              <a:t>о</a:t>
            </a:r>
            <a:r>
              <a:rPr lang="ru-RU" sz="13000" dirty="0">
                <a:solidFill>
                  <a:srgbClr val="4D4D4D"/>
                </a:solidFill>
              </a:rPr>
              <a:t>рона</a:t>
            </a:r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 flipV="1">
            <a:off x="5286380" y="1071546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4" name="Picture 2" descr="F:\Поломка компа\диск д\Рабочий стол 02.02.11\флешка\Съемный диск (G)\анимация\животные анимированные\птицы\00c9ce13cb942edf152958ed2dc11fc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571745"/>
            <a:ext cx="7358114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642918"/>
            <a:ext cx="800105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  <a:t>Этимология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ru-RU" sz="3600" b="1" i="1" dirty="0">
                <a:solidFill>
                  <a:schemeClr val="accent4">
                    <a:lumMod val="75000"/>
                  </a:schemeClr>
                </a:solidFill>
              </a:rPr>
              <a:t>Ворона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и </a:t>
            </a:r>
            <a:r>
              <a:rPr lang="ru-RU" sz="3600" b="1" i="1" dirty="0">
                <a:solidFill>
                  <a:schemeClr val="accent4">
                    <a:lumMod val="75000"/>
                  </a:schemeClr>
                </a:solidFill>
              </a:rPr>
              <a:t>ворон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родственны слову </a:t>
            </a:r>
            <a:r>
              <a:rPr lang="ru-RU" sz="3600" b="1" i="1" dirty="0">
                <a:solidFill>
                  <a:schemeClr val="accent4">
                    <a:lumMod val="75000"/>
                  </a:schemeClr>
                </a:solidFill>
              </a:rPr>
              <a:t>вороной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«чёрный». Птиц назвали так за чёрное оперение. </a:t>
            </a:r>
            <a:r>
              <a:rPr lang="ru-RU" sz="3600" b="1" i="1" dirty="0">
                <a:solidFill>
                  <a:schemeClr val="accent4">
                    <a:lumMod val="75000"/>
                  </a:schemeClr>
                </a:solidFill>
              </a:rPr>
              <a:t>Ворона, ворон 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– </a:t>
            </a:r>
            <a:r>
              <a:rPr lang="ru-RU" sz="3600" b="1" i="1" dirty="0">
                <a:solidFill>
                  <a:schemeClr val="accent4">
                    <a:lumMod val="75000"/>
                  </a:schemeClr>
                </a:solidFill>
              </a:rPr>
              <a:t>вороной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 = «чёрный».</a:t>
            </a:r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 flipV="1">
            <a:off x="2571736" y="1714488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4429124" y="1785926"/>
            <a:ext cx="161925" cy="217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Толкование</a:t>
            </a:r>
          </a:p>
          <a:p>
            <a:pPr>
              <a:buNone/>
            </a:pP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1.Птица с чёрно-серым оперением, родственная ворону.</a:t>
            </a:r>
          </a:p>
          <a:p>
            <a:pPr>
              <a:buNone/>
            </a:pPr>
            <a:endParaRPr lang="ru-RU" sz="39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900" b="1" dirty="0">
                <a:solidFill>
                  <a:schemeClr val="accent4">
                    <a:lumMod val="75000"/>
                  </a:schemeClr>
                </a:solidFill>
              </a:rPr>
              <a:t>2.О рассеянном, невнимательном человеке </a:t>
            </a:r>
            <a:r>
              <a:rPr lang="ru-RU" sz="3900" b="1" i="1" dirty="0">
                <a:solidFill>
                  <a:schemeClr val="accent4">
                    <a:lumMod val="75000"/>
                  </a:schemeClr>
                </a:solidFill>
              </a:rPr>
              <a:t>(перен.)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/>
          <a:lstStyle/>
          <a:p>
            <a:pPr algn="ctr">
              <a:buNone/>
            </a:pP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</a:rPr>
              <a:t>Однокоренные слова</a:t>
            </a:r>
          </a:p>
          <a:p>
            <a:pPr>
              <a:buNone/>
            </a:pPr>
            <a:endParaRPr lang="ru-RU" sz="3600" b="1" dirty="0"/>
          </a:p>
          <a:p>
            <a:pPr>
              <a:buNone/>
            </a:pPr>
            <a:r>
              <a:rPr lang="ru-RU" sz="4000" b="1" dirty="0" err="1">
                <a:solidFill>
                  <a:srgbClr val="FF0000"/>
                </a:solidFill>
              </a:rPr>
              <a:t>ворон</a:t>
            </a:r>
            <a:r>
              <a:rPr lang="ru-RU" sz="4000" b="1" dirty="0" err="1"/>
              <a:t>ушка</a:t>
            </a:r>
            <a:endParaRPr lang="ru-RU" sz="4000" b="1" dirty="0"/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ворон</a:t>
            </a:r>
            <a:r>
              <a:rPr lang="ru-RU" sz="4000" b="1" dirty="0"/>
              <a:t>ьё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ворон</a:t>
            </a:r>
            <a:r>
              <a:rPr lang="ru-RU" sz="4000" b="1" dirty="0"/>
              <a:t>ий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ворон</a:t>
            </a:r>
            <a:r>
              <a:rPr lang="ru-RU" sz="4000" b="1" dirty="0"/>
              <a:t>ёнок</a:t>
            </a:r>
          </a:p>
          <a:p>
            <a:pPr>
              <a:buNone/>
            </a:pPr>
            <a:r>
              <a:rPr lang="ru-RU" sz="4000" b="1" dirty="0">
                <a:solidFill>
                  <a:srgbClr val="FF0000"/>
                </a:solidFill>
              </a:rPr>
              <a:t>ворон</a:t>
            </a:r>
            <a:r>
              <a:rPr lang="ru-RU" sz="4000" b="1" dirty="0"/>
              <a:t>ята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Фразеологизмы</a:t>
            </a:r>
          </a:p>
          <a:p>
            <a:pPr>
              <a:buNone/>
            </a:pPr>
            <a:endParaRPr lang="ru-RU" sz="35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ru-RU" sz="3500" b="1" i="1" dirty="0">
                <a:solidFill>
                  <a:srgbClr val="00B050"/>
                </a:solidFill>
              </a:rPr>
              <a:t>Белая ворона </a:t>
            </a: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– о том, кто резко отличается от других, не похож на окружающих.</a:t>
            </a:r>
          </a:p>
          <a:p>
            <a:pPr>
              <a:buNone/>
            </a:pP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ru-RU" sz="3500" b="1" i="1" dirty="0">
                <a:solidFill>
                  <a:srgbClr val="00B050"/>
                </a:solidFill>
              </a:rPr>
              <a:t>Ворон считать (ловить) </a:t>
            </a: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– ротозейничать, зевать.</a:t>
            </a:r>
          </a:p>
          <a:p>
            <a:pPr>
              <a:buNone/>
            </a:pP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3. </a:t>
            </a:r>
            <a:r>
              <a:rPr lang="ru-RU" sz="3500" b="1" i="1" dirty="0">
                <a:solidFill>
                  <a:srgbClr val="00B050"/>
                </a:solidFill>
              </a:rPr>
              <a:t>Ворона в павлиньих перьях </a:t>
            </a:r>
            <a:r>
              <a:rPr lang="ru-RU" sz="3500" b="1" dirty="0">
                <a:solidFill>
                  <a:schemeClr val="accent4">
                    <a:lumMod val="75000"/>
                  </a:schemeClr>
                </a:solidFill>
              </a:rPr>
              <a:t>– о том, кто хочет казаться важнее и значительнее, чем он есть на самом деле.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0"/>
            <a:ext cx="8183880" cy="68580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300" b="1" dirty="0">
                <a:solidFill>
                  <a:schemeClr val="accent2">
                    <a:lumMod val="75000"/>
                  </a:schemeClr>
                </a:solidFill>
              </a:rPr>
              <a:t>Пословицы и поговорки</a:t>
            </a:r>
            <a:endParaRPr lang="ru-RU" sz="3600" dirty="0"/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1.На чужой сторонушке рад родной 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</a:rPr>
              <a:t>воронушке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2. Белую ворону и свои заклюют.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3. Куда ворона летит, туда и глядит.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4. Соловей месяц поёт, а ворона круглый год каркает.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5. Дом вороны найдёшь по карканью.</a:t>
            </a:r>
          </a:p>
          <a:p>
            <a:pPr>
              <a:buNone/>
            </a:pP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6. Пуганая ворона и куста боится.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145</TotalTime>
  <Words>414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Times New Roman</vt:lpstr>
      <vt:lpstr>Verdana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Ирина</cp:lastModifiedBy>
  <cp:revision>20</cp:revision>
  <dcterms:created xsi:type="dcterms:W3CDTF">2012-12-08T13:59:30Z</dcterms:created>
  <dcterms:modified xsi:type="dcterms:W3CDTF">2024-12-01T08:11:57Z</dcterms:modified>
</cp:coreProperties>
</file>