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295" r:id="rId3"/>
    <p:sldId id="273" r:id="rId4"/>
    <p:sldId id="281" r:id="rId5"/>
    <p:sldId id="282" r:id="rId6"/>
    <p:sldId id="283" r:id="rId7"/>
    <p:sldId id="284" r:id="rId8"/>
    <p:sldId id="285" r:id="rId9"/>
    <p:sldId id="286" r:id="rId10"/>
    <p:sldId id="258" r:id="rId11"/>
    <p:sldId id="297" r:id="rId12"/>
    <p:sldId id="296" r:id="rId13"/>
    <p:sldId id="290" r:id="rId14"/>
    <p:sldId id="291" r:id="rId15"/>
    <p:sldId id="293" r:id="rId16"/>
    <p:sldId id="292" r:id="rId17"/>
    <p:sldId id="294" r:id="rId18"/>
    <p:sldId id="289" r:id="rId19"/>
    <p:sldId id="288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903" autoAdjust="0"/>
  </p:normalViewPr>
  <p:slideViewPr>
    <p:cSldViewPr snapToGrid="0">
      <p:cViewPr varScale="1">
        <p:scale>
          <a:sx n="92" d="100"/>
          <a:sy n="92" d="100"/>
        </p:scale>
        <p:origin x="1230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6E1BB1-A64F-4269-B4D0-41D5C2E9E1FC}" type="datetime1">
              <a:rPr lang="ru-RU" smtClean="0"/>
              <a:t>01.11.2024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A65BA9-03FF-46C7-B093-95BA390E9A2B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7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3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Заголовок:</a:t>
            </a:r>
            <a:r>
              <a:rPr lang="ru-RU" sz="1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«Как ориентироваться в виртуальном путешествии?»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Текст:</a:t>
            </a:r>
            <a:r>
              <a:rPr lang="ru-RU" sz="1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Пошаговая инструкция: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Откройте Google Карты.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Введите название достопримечательности в форме поиска.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2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Перетащите «Человечка» на карту, чтобы попасть в режим Street View.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687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Для каждой достопримечательности посетите и заполните следующие данные: город, страна и интересный факт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76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Выберите свою любимую достопримечательность, зайдите на ее Google Maps и отправляйтесь в виртуальное путешествие!»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774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Заголовок:</a:t>
            </a:r>
            <a:r>
              <a:rPr lang="ru-RU" dirty="0"/>
              <a:t> "Докажите свои </a:t>
            </a:r>
            <a:r>
              <a:rPr lang="ru-RU" dirty="0" err="1"/>
              <a:t>знания"</a:t>
            </a:r>
            <a:r>
              <a:rPr lang="ru-RU" b="1" dirty="0" err="1"/>
              <a:t>Текст</a:t>
            </a:r>
            <a:r>
              <a:rPr lang="ru-RU" b="1" dirty="0"/>
              <a:t>:</a:t>
            </a:r>
            <a:r>
              <a:rPr lang="ru-RU" dirty="0"/>
              <a:t> «Соедините изображения достопримечательностей с их названиями и укажите страны».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5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Восход солнца над зелеными холмам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FCB8F-977A-4D05-87B1-2224C17B1FC8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0A15A9-79FD-4281-AF5B-A54829996DB7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8A998-A3CA-40AE-821F-71AABF652A61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C95BBD-5A3E-4F86-BB7D-3558C974CB9F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5B6BEA-4504-48DA-98F5-3ACEED14CAEA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 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F96D9E-44F2-4AB3-8484-EB9F2727D8D3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ьтернативный 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FEBF83B-475E-47B6-AB38-A8E81D819AF6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D7BFC-A518-49F7-AC62-A2A97AF9EC43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029280-83F6-4839-B70E-E397F090630C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7512C-598C-4618-9A80-88B6B20FCAE5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DF4EAA6-B341-4ECD-92BA-DC1BF470F373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9E5487-2101-4A7B-8DFE-CE9DECE6B141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 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8" name="Прямоугольник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Дата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81D246FB-A07F-4035-9810-CAF60F2C48DA}" type="datetime1">
              <a:rPr lang="ru-RU" noProof="0" smtClean="0"/>
              <a:t>01.11.2024</a:t>
            </a:fld>
            <a:endParaRPr lang="ru-RU" noProof="0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Виртуальное путешествие по достопримечательностям мира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Урок по информатике, 4 класс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Добавьте заголовок слайда - 1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C3E94F-057B-4A2B-80A6-1FFC8ED3A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11637430" cy="45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FD90C-AC63-8BF1-867F-5321B43C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 anchor="b">
            <a:normAutofit/>
          </a:bodyPr>
          <a:lstStyle/>
          <a:p>
            <a:r>
              <a:rPr lang="ru-RU" dirty="0"/>
              <a:t>Рефлексия и подведение итогов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628E30B-E37D-2A42-A06A-2763B3E0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26290" b="2"/>
          <a:stretch/>
        </p:blipFill>
        <p:spPr bwMode="auto">
          <a:xfrm>
            <a:off x="1341120" y="1901952"/>
            <a:ext cx="4572000" cy="4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865B7BA-C425-D3D3-864A-5019647FB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/>
          <a:p>
            <a:r>
              <a:rPr lang="ru-RU" dirty="0"/>
              <a:t>: «Что мы узнали?»</a:t>
            </a:r>
          </a:p>
          <a:p>
            <a:r>
              <a:rPr lang="ru-RU" dirty="0"/>
              <a:t>Какую достопримечательность было интереснее всего изучать?</a:t>
            </a:r>
          </a:p>
          <a:p>
            <a:r>
              <a:rPr lang="ru-RU" dirty="0"/>
              <a:t>Какую новую информацию вы узнали?</a:t>
            </a:r>
          </a:p>
          <a:p>
            <a:r>
              <a:rPr lang="ru-RU" dirty="0"/>
              <a:t>Что было самым главным устройством?</a:t>
            </a:r>
          </a:p>
        </p:txBody>
      </p:sp>
    </p:spTree>
    <p:extLst>
      <p:ext uri="{BB962C8B-B14F-4D97-AF65-F5344CB8AC3E}">
        <p14:creationId xmlns:p14="http://schemas.microsoft.com/office/powerpoint/2010/main" val="24747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81A37-7792-0F2D-CB08-0F6AA660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Давайте вспомним и назовем достопримечательности по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D18884-BA5E-2F5D-629E-A674AE4C6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8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FE83F-AC7A-486C-9428-BBD806B9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46FE5-D876-4E30-B32A-33B0D7D8A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Ответы Mail: Куда смотрят МАОИ на острове Пасхи?">
            <a:extLst>
              <a:ext uri="{FF2B5EF4-FFF2-40B4-BE49-F238E27FC236}">
                <a16:creationId xmlns:a16="http://schemas.microsoft.com/office/drawing/2014/main" id="{5A477379-4609-4A85-A5BB-1FC381D87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73" y="467360"/>
            <a:ext cx="7708053" cy="578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FE83F-AC7A-486C-9428-BBD806B9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46FE5-D876-4E30-B32A-33B0D7D8A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Биг-Бен | My Fox вики | Fandom">
            <a:extLst>
              <a:ext uri="{FF2B5EF4-FFF2-40B4-BE49-F238E27FC236}">
                <a16:creationId xmlns:a16="http://schemas.microsoft.com/office/drawing/2014/main" id="{B46C2908-2801-4623-80C1-68E3A677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42900"/>
            <a:ext cx="414337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олизей: описание, адрес, время и режим работы 2024 | Sputnik8">
            <a:extLst>
              <a:ext uri="{FF2B5EF4-FFF2-40B4-BE49-F238E27FC236}">
                <a16:creationId xmlns:a16="http://schemas.microsoft.com/office/drawing/2014/main" id="{F7E7E2D0-8D2E-4297-9648-C92731B4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603375"/>
            <a:ext cx="6311900" cy="32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93740-C9A6-47ED-BB47-FB0D4BAA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35D95-51B3-4A5C-BF40-4CAA31307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Афинский Акрополь: описание, адрес, время и режим работы 2024 | Sputnik8">
            <a:extLst>
              <a:ext uri="{FF2B5EF4-FFF2-40B4-BE49-F238E27FC236}">
                <a16:creationId xmlns:a16="http://schemas.microsoft.com/office/drawing/2014/main" id="{26F8DDC7-6C0B-472E-969B-FBBCC64F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173"/>
            <a:ext cx="10858500" cy="63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FE83F-AC7A-486C-9428-BBD806B9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46FE5-D876-4E30-B32A-33B0D7D8A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Великая Китайская стена 💥: длина, для чего нужна, когда построена, где  находится и как до нее добраться — Tripster.ru">
            <a:extLst>
              <a:ext uri="{FF2B5EF4-FFF2-40B4-BE49-F238E27FC236}">
                <a16:creationId xmlns:a16="http://schemas.microsoft.com/office/drawing/2014/main" id="{8A1AF96A-5E0C-4B1D-B11E-0093F04A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89865"/>
            <a:ext cx="82677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EBE39-43A3-44DA-AF75-F6F05EF1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Эйфелева башня - &quot;гадкий утенок&quot; французской архитектуры | ARCHITIME.RU">
            <a:extLst>
              <a:ext uri="{FF2B5EF4-FFF2-40B4-BE49-F238E27FC236}">
                <a16:creationId xmlns:a16="http://schemas.microsoft.com/office/drawing/2014/main" id="{4B4AC7BB-7220-45EC-A5FA-98D8D991B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709930"/>
            <a:ext cx="10457962" cy="543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84E6E-723A-4CEE-A7A4-6BE507E6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7AA9C4-CE0E-4713-9379-DA5043C3B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693" y="5381654"/>
            <a:ext cx="10996613" cy="1143000"/>
          </a:xfrm>
        </p:spPr>
        <p:txBody>
          <a:bodyPr/>
          <a:lstStyle/>
          <a:p>
            <a:r>
              <a:rPr lang="ru-RU" dirty="0"/>
              <a:t>мох, растущий на дне водоема», а по второму — «место для праздника».</a:t>
            </a:r>
          </a:p>
        </p:txBody>
      </p:sp>
      <p:pic>
        <p:nvPicPr>
          <p:cNvPr id="9218" name="Picture 2" descr="Что посмотреть в Карелии? Музей-остров под открытым небом —заповедник Кижи.">
            <a:extLst>
              <a:ext uri="{FF2B5EF4-FFF2-40B4-BE49-F238E27FC236}">
                <a16:creationId xmlns:a16="http://schemas.microsoft.com/office/drawing/2014/main" id="{47421DF2-02D4-4683-B093-B9E4F7B20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4" y="571500"/>
            <a:ext cx="6854825" cy="456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D4AEC-2B48-41D7-A357-91D29D7E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BEF770-12B9-42A7-8CDD-F7341A789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Пирамиды Гизы в Египте 🌴: где находятся, как добраться, что посмотреть —  Tripster.ru">
            <a:extLst>
              <a:ext uri="{FF2B5EF4-FFF2-40B4-BE49-F238E27FC236}">
                <a16:creationId xmlns:a16="http://schemas.microsoft.com/office/drawing/2014/main" id="{A8A1C255-87FA-48CA-BA25-1DC72DD9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11620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C4492-1688-6F49-56E7-4642F222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D1B6F4-A278-82E1-7A2E-FD53DD11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01952"/>
            <a:ext cx="9509760" cy="953543"/>
          </a:xfrm>
        </p:spPr>
        <p:txBody>
          <a:bodyPr/>
          <a:lstStyle/>
          <a:p>
            <a:r>
              <a:rPr lang="ru-RU" dirty="0"/>
              <a:t>Научиться искать информацию о достопримечательностях, использовать Google Maps для путешествий и заполнять таблицу фактами.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A12245-D41E-F568-B715-F17730FA478C}"/>
              </a:ext>
            </a:extLst>
          </p:cNvPr>
          <p:cNvSpPr txBox="1">
            <a:spLocks/>
          </p:cNvSpPr>
          <p:nvPr/>
        </p:nvSpPr>
        <p:spPr>
          <a:xfrm>
            <a:off x="1341120" y="2439951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Задачи урока: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3C91584-4519-E3F6-B4FD-0CD48B105CA9}"/>
              </a:ext>
            </a:extLst>
          </p:cNvPr>
          <p:cNvSpPr txBox="1">
            <a:spLocks/>
          </p:cNvSpPr>
          <p:nvPr/>
        </p:nvSpPr>
        <p:spPr>
          <a:xfrm>
            <a:off x="1341120" y="4002506"/>
            <a:ext cx="9509760" cy="223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6CF18-E03F-24C7-A3FC-C39D8AB8193D}"/>
              </a:ext>
            </a:extLst>
          </p:cNvPr>
          <p:cNvSpPr txBox="1"/>
          <p:nvPr/>
        </p:nvSpPr>
        <p:spPr>
          <a:xfrm>
            <a:off x="1480978" y="3798003"/>
            <a:ext cx="10234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Познакомиться с мировыми достопримечательностями.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Научиться находить интересные факты в интернете.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Владеть навыками виртуального путешествия.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Проверьте свои знания о достопримечательностях</a:t>
            </a:r>
            <a:r>
              <a:rPr lang="ru-RU" dirty="0"/>
              <a:t>.</a:t>
            </a: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7E2F9249-C62B-CA98-09D4-9A234B03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37" y="4620200"/>
            <a:ext cx="5870863" cy="19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27314" y="0"/>
            <a:ext cx="10023566" cy="1700784"/>
          </a:xfrm>
        </p:spPr>
        <p:txBody>
          <a:bodyPr rtlCol="0">
            <a:noAutofit/>
          </a:bodyPr>
          <a:lstStyle/>
          <a:p>
            <a:r>
              <a:rPr lang="ru-RU" sz="2000" b="1" dirty="0"/>
              <a:t>Достопримечательности мира -место, вещь или объект, заслуживающие особого внимания, знаменитые или замечательные чем-либо, например, являющиеся историческим наследием, художественной ценностью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441234" y="1700784"/>
            <a:ext cx="11750766" cy="6287391"/>
          </a:xfrm>
        </p:spPr>
        <p:txBody>
          <a:bodyPr rtlCol="0">
            <a:normAutofit/>
          </a:bodyPr>
          <a:lstStyle/>
          <a:p>
            <a:r>
              <a:rPr lang="ru-RU" dirty="0"/>
              <a:t>Здания и сооружения (башни, ворота, колонны, дворцы, замки, особняки, усадьбы, доходные дома, фортификации, фонтаны, вокзалы, небоскрёбы)</a:t>
            </a:r>
          </a:p>
          <a:p>
            <a:r>
              <a:rPr lang="ru-RU" dirty="0"/>
              <a:t>Культовые объекты</a:t>
            </a:r>
          </a:p>
          <a:p>
            <a:r>
              <a:rPr lang="ru-RU" dirty="0"/>
              <a:t>Музеи и библиотеки</a:t>
            </a:r>
          </a:p>
          <a:p>
            <a:r>
              <a:rPr lang="ru-RU" dirty="0"/>
              <a:t>Памятники</a:t>
            </a:r>
          </a:p>
          <a:p>
            <a:r>
              <a:rPr lang="ru-RU" dirty="0"/>
              <a:t>Археологические объекты</a:t>
            </a:r>
          </a:p>
        </p:txBody>
      </p:sp>
      <p:pic>
        <p:nvPicPr>
          <p:cNvPr id="3074" name="Picture 2" descr="Более 2 883 800 работ на тему «мировая достопримечательность»: стоковые  фото, картинки и изображения royalty-free - iStock">
            <a:extLst>
              <a:ext uri="{FF2B5EF4-FFF2-40B4-BE49-F238E27FC236}">
                <a16:creationId xmlns:a16="http://schemas.microsoft.com/office/drawing/2014/main" id="{9979B174-BA03-405E-8BD1-DF7BBE01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36" y="2864269"/>
            <a:ext cx="7184473" cy="327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08623-8F7E-4EA1-BFC1-4DEC6DAF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66" y="75474"/>
            <a:ext cx="10145486" cy="1031210"/>
          </a:xfrm>
        </p:spPr>
        <p:txBody>
          <a:bodyPr/>
          <a:lstStyle/>
          <a:p>
            <a:r>
              <a:rPr lang="ru-RU" dirty="0"/>
              <a:t>Какие знаете достопримечательности Москвы?</a:t>
            </a:r>
          </a:p>
        </p:txBody>
      </p:sp>
      <p:pic>
        <p:nvPicPr>
          <p:cNvPr id="1026" name="Picture 2" descr="Топ 30 — достопримечательности России">
            <a:extLst>
              <a:ext uri="{FF2B5EF4-FFF2-40B4-BE49-F238E27FC236}">
                <a16:creationId xmlns:a16="http://schemas.microsoft.com/office/drawing/2014/main" id="{4AFD9C36-2ADC-4BBD-8584-C166DCF9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1364245"/>
            <a:ext cx="3919946" cy="27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остопримечательности России | RKI">
            <a:extLst>
              <a:ext uri="{FF2B5EF4-FFF2-40B4-BE49-F238E27FC236}">
                <a16:creationId xmlns:a16="http://schemas.microsoft.com/office/drawing/2014/main" id="{8C447F4D-8CD8-43D5-9673-C5F54AC2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92" y="1412287"/>
            <a:ext cx="3375415" cy="25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остопримечательности Москвы — ТОП-28 самых популярных мест: что  посмотреть, куда сходить">
            <a:extLst>
              <a:ext uri="{FF2B5EF4-FFF2-40B4-BE49-F238E27FC236}">
                <a16:creationId xmlns:a16="http://schemas.microsoft.com/office/drawing/2014/main" id="{905CB790-1E35-4BDB-BFA0-F807C9AF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07" y="1324227"/>
            <a:ext cx="3789764" cy="25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ольшой театр">
            <a:extLst>
              <a:ext uri="{FF2B5EF4-FFF2-40B4-BE49-F238E27FC236}">
                <a16:creationId xmlns:a16="http://schemas.microsoft.com/office/drawing/2014/main" id="{40D7FB4F-9BFB-4C79-99DD-3FA93015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35" y="4126094"/>
            <a:ext cx="3789764" cy="23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амятник А. С. Пушкину (Санкт-Петербург, площадь Искусств) — Википедия">
            <a:extLst>
              <a:ext uri="{FF2B5EF4-FFF2-40B4-BE49-F238E27FC236}">
                <a16:creationId xmlns:a16="http://schemas.microsoft.com/office/drawing/2014/main" id="{4E9889E7-D8D3-4BA4-8B20-6A5C03F88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66" y="4224551"/>
            <a:ext cx="3278279" cy="218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👍 Спасская башня Московского Кремля (с часами): история, фото, легенды">
            <a:extLst>
              <a:ext uri="{FF2B5EF4-FFF2-40B4-BE49-F238E27FC236}">
                <a16:creationId xmlns:a16="http://schemas.microsoft.com/office/drawing/2014/main" id="{076DC959-C92C-414C-9E68-A183B41E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4" y="4136851"/>
            <a:ext cx="3542897" cy="23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53F6B-E1FD-41CD-9C97-1487C145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55" y="-79936"/>
            <a:ext cx="9509760" cy="1233424"/>
          </a:xfrm>
        </p:spPr>
        <p:txBody>
          <a:bodyPr/>
          <a:lstStyle/>
          <a:p>
            <a:r>
              <a:rPr lang="ru-RU" dirty="0"/>
              <a:t>Достопримечательности России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60109E-A46D-4EEF-A256-5D90D708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2" y="1314995"/>
            <a:ext cx="3093283" cy="1933302"/>
          </a:xfrm>
          <a:prstGeom prst="rect">
            <a:avLst/>
          </a:prstGeom>
        </p:spPr>
      </p:pic>
      <p:pic>
        <p:nvPicPr>
          <p:cNvPr id="2058" name="Picture 10" descr="10 лучших достопримечательностей России - Tripadvisor">
            <a:extLst>
              <a:ext uri="{FF2B5EF4-FFF2-40B4-BE49-F238E27FC236}">
                <a16:creationId xmlns:a16="http://schemas.microsoft.com/office/drawing/2014/main" id="{FC5E3C0A-2945-485A-BC18-2349C814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1404803"/>
            <a:ext cx="2413525" cy="24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Достопримечательности России: подборка природных достопримечательностей, у  которых есть двойники за границей">
            <a:extLst>
              <a:ext uri="{FF2B5EF4-FFF2-40B4-BE49-F238E27FC236}">
                <a16:creationId xmlns:a16="http://schemas.microsoft.com/office/drawing/2014/main" id="{A4F16807-2CFC-4164-8494-DC811A0F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22" y="1397822"/>
            <a:ext cx="5251268" cy="24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Названа главная проблема при очистке льда с моста на остров Русский - РИА  Новости, 27.11.2020">
            <a:extLst>
              <a:ext uri="{FF2B5EF4-FFF2-40B4-BE49-F238E27FC236}">
                <a16:creationId xmlns:a16="http://schemas.microsoft.com/office/drawing/2014/main" id="{0C93A7CB-E745-4925-A3C1-2239E85B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831" y="3945709"/>
            <a:ext cx="4307111" cy="24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Угадайте достопримечательности России по фото">
            <a:extLst>
              <a:ext uri="{FF2B5EF4-FFF2-40B4-BE49-F238E27FC236}">
                <a16:creationId xmlns:a16="http://schemas.microsoft.com/office/drawing/2014/main" id="{146C8CAD-1343-4626-87E1-9E82E034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77" y="4071395"/>
            <a:ext cx="3663407" cy="20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 Краткое описание&#10;Россия — самая большая страна мира, где туризм, к сожалению, развит не так хорошо, как хотелось бы. Можно по пальцам перечислить то, чего не найдешь на этих необъятных просторах.-26">
            <a:extLst>
              <a:ext uri="{FF2B5EF4-FFF2-40B4-BE49-F238E27FC236}">
                <a16:creationId xmlns:a16="http://schemas.microsoft.com/office/drawing/2014/main" id="{4018BF9B-D32F-4F7F-96BA-5E4F75DB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" y="3818328"/>
            <a:ext cx="2605721" cy="16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B8094-9431-4452-BA9C-A8877E4C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20" y="322217"/>
            <a:ext cx="9509760" cy="1233424"/>
          </a:xfrm>
        </p:spPr>
        <p:txBody>
          <a:bodyPr/>
          <a:lstStyle/>
          <a:p>
            <a:r>
              <a:rPr lang="en-US" dirty="0"/>
              <a:t>Google map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CFA204-F28A-456E-9B08-D6F4D36B9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511" y="1617326"/>
            <a:ext cx="9653219" cy="45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2DF517-A334-44BD-B5D0-6C79DF23F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6973" y="1123268"/>
            <a:ext cx="7429857" cy="48394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DB757-AD36-39AC-16D1-8DA6D720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18" y="200891"/>
            <a:ext cx="9509760" cy="818468"/>
          </a:xfrm>
        </p:spPr>
        <p:txBody>
          <a:bodyPr/>
          <a:lstStyle/>
          <a:p>
            <a:r>
              <a:rPr lang="ru-RU" dirty="0"/>
              <a:t>Работа с рабочим листом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6A7A1A7E-C4FE-BBF0-5046-94E85C38B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37" y="4603890"/>
            <a:ext cx="5870863" cy="19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262E-BDC5-4CA3-8AB6-65884156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В пунктах 9, 10 впиши достопримечательность, расположенную в России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4931994-7E57-4556-A736-A75979136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4262" r="-505"/>
          <a:stretch/>
        </p:blipFill>
        <p:spPr>
          <a:xfrm>
            <a:off x="137484" y="1901168"/>
            <a:ext cx="11748562" cy="1198322"/>
          </a:xfrm>
          <a:prstGeom prst="rect">
            <a:avLst/>
          </a:prstGeom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B5C1CBC0-7D63-5A4C-272D-0F93F44B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3575712"/>
            <a:ext cx="7460673" cy="24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6B01-8B2E-4204-8E7A-C961328D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 anchor="b">
            <a:normAutofit/>
          </a:bodyPr>
          <a:lstStyle/>
          <a:p>
            <a:r>
              <a:rPr lang="ru-RU" sz="1900" b="1"/>
              <a:t>2. Моя любимая достопримечательность.</a:t>
            </a:r>
            <a:br>
              <a:rPr lang="ru-RU" sz="1900" b="1"/>
            </a:br>
            <a:r>
              <a:rPr lang="ru-RU" sz="1900"/>
              <a:t>Коротко опиши, какая достопримечательность тебе больше всего нравится и почему.</a:t>
            </a:r>
            <a:br>
              <a:rPr lang="ru-RU" sz="1900"/>
            </a:br>
            <a:endParaRPr lang="ru-RU" sz="19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191BB-0ECF-42CA-A7C1-E2DDDFFC1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900"/>
              <a:t>Моя любимая достопримечательность  - это музей Терракотовой армии в Китае! Я мечтала увидеть эту достопримечательность много лет. И вот в  этом году я посетила Китай и увидела Терракотовую армию. Это огромная армия из глиняных солдат, созданная более 2200 лет для императора </a:t>
            </a:r>
            <a:r>
              <a:rPr lang="ru-RU" sz="1900" err="1"/>
              <a:t>Цинь</a:t>
            </a:r>
            <a:r>
              <a:rPr lang="ru-RU" sz="1900"/>
              <a:t> Ши </a:t>
            </a:r>
            <a:r>
              <a:rPr lang="ru-RU" sz="1900" err="1"/>
              <a:t>Хуанди</a:t>
            </a:r>
            <a:r>
              <a:rPr lang="ru-RU" sz="1900"/>
              <a:t>. Терракотовую армию нашли случайно. Одним мартовским днём обычный китайский крестьянин копал колодец недалеко от горы </a:t>
            </a:r>
            <a:r>
              <a:rPr lang="ru-RU" sz="1900" err="1"/>
              <a:t>Лишань</a:t>
            </a:r>
            <a:r>
              <a:rPr lang="ru-RU" sz="1900"/>
              <a:t>.  Это достопримечательность поразила меня своей масштабностью.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FD1DBAD-3957-C57C-C5C9-3EA03B15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r="26670" b="1"/>
          <a:stretch/>
        </p:blipFill>
        <p:spPr bwMode="auto">
          <a:xfrm>
            <a:off x="6278880" y="1901952"/>
            <a:ext cx="4572000" cy="412394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иние полосы (16:9)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94_TF16391941" id="{C37A0EF9-D554-461A-83D5-27DF94EE833D}" vid="{FDE45443-035E-4615-81A0-877D0B4F266A}"/>
    </a:ext>
  </a:extLst>
</a:theme>
</file>

<file path=ppt/theme/theme2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синей каймой Рассвет в горах (широкоэкранный формат)</Template>
  <TotalTime>241</TotalTime>
  <Words>390</Words>
  <Application>Microsoft Office PowerPoint</Application>
  <PresentationFormat>Широкоэкранный</PresentationFormat>
  <Paragraphs>44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Aptos</vt:lpstr>
      <vt:lpstr>Arial</vt:lpstr>
      <vt:lpstr>Corbel</vt:lpstr>
      <vt:lpstr>Euphemia</vt:lpstr>
      <vt:lpstr>Symbol</vt:lpstr>
      <vt:lpstr>Синие полосы (16:9)</vt:lpstr>
      <vt:lpstr>Виртуальное путешествие по достопримечательностям мира</vt:lpstr>
      <vt:lpstr>Цель урока</vt:lpstr>
      <vt:lpstr>Достопримечательности мира -место, вещь или объект, заслуживающие особого внимания, знаменитые или замечательные чем-либо, например, являющиеся историческим наследием, художественной ценностью </vt:lpstr>
      <vt:lpstr>Какие знаете достопримечательности Москвы?</vt:lpstr>
      <vt:lpstr>Достопримечательности России</vt:lpstr>
      <vt:lpstr>Google map</vt:lpstr>
      <vt:lpstr>Работа с рабочим листом</vt:lpstr>
      <vt:lpstr>В пунктах 9, 10 впиши достопримечательность, расположенную в России</vt:lpstr>
      <vt:lpstr>2. Моя любимая достопримечательность. Коротко опиши, какая достопримечательность тебе больше всего нравится и почему. </vt:lpstr>
      <vt:lpstr>Добавьте заголовок слайда - 1</vt:lpstr>
      <vt:lpstr>Рефлексия и подведение итогов</vt:lpstr>
      <vt:lpstr>Давайте вспомним и назовем достопримечательности по фото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Виртуальное путешествие по достопримечательностям мира</dc:title>
  <dc:creator>Ирина А. Шейкина</dc:creator>
  <cp:lastModifiedBy>Ирина Шейкина</cp:lastModifiedBy>
  <cp:revision>19</cp:revision>
  <dcterms:created xsi:type="dcterms:W3CDTF">2024-09-24T12:00:09Z</dcterms:created>
  <dcterms:modified xsi:type="dcterms:W3CDTF">2024-11-01T15:59:02Z</dcterms:modified>
</cp:coreProperties>
</file>