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9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1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5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7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8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7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8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CA85-F89E-455E-9C78-BDC48DA08BA9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5F26-DE06-4F9B-947D-A43949FD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0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698" y="206084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0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4383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7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"/>
          <a:stretch/>
        </p:blipFill>
        <p:spPr bwMode="auto">
          <a:xfrm>
            <a:off x="179513" y="620688"/>
            <a:ext cx="854538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49714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" y="1412776"/>
            <a:ext cx="9036496" cy="140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6657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0766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64" cy="687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10500" cy="355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425055" cy="331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776864" cy="380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153097" y="2763602"/>
            <a:ext cx="144016" cy="12601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5616" y="1881504"/>
            <a:ext cx="2376264" cy="20162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746480" y="1844824"/>
            <a:ext cx="1097328" cy="17558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14532" y="1971514"/>
            <a:ext cx="21146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043608" y="2564905"/>
            <a:ext cx="2448272" cy="5040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4716016" y="2598008"/>
            <a:ext cx="1872208" cy="183723"/>
            <a:chOff x="4716016" y="2598008"/>
            <a:chExt cx="1872208" cy="183723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4716016" y="2689870"/>
              <a:ext cx="1872208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716016" y="2598008"/>
              <a:ext cx="0" cy="183723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588224" y="2598008"/>
              <a:ext cx="0" cy="183723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5364088" y="257941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40152" y="2587519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810265" y="548680"/>
            <a:ext cx="3600400" cy="1080120"/>
            <a:chOff x="1403648" y="2060848"/>
            <a:chExt cx="3600400" cy="108012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403648" y="2060848"/>
              <a:ext cx="756084" cy="108012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159732" y="2276872"/>
              <a:ext cx="972108" cy="86409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3131840" y="2296319"/>
              <a:ext cx="720080" cy="70063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851920" y="2296319"/>
              <a:ext cx="1152128" cy="70063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665469" y="2323969"/>
            <a:ext cx="1980220" cy="1008112"/>
            <a:chOff x="971600" y="1016732"/>
            <a:chExt cx="2880320" cy="1515033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971600" y="1016732"/>
              <a:ext cx="1800200" cy="14401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58310" y="1016732"/>
              <a:ext cx="1080120" cy="151216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71600" y="2459757"/>
              <a:ext cx="2880320" cy="7200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106409" y="2413024"/>
            <a:ext cx="1728192" cy="1008112"/>
            <a:chOff x="5076056" y="1916832"/>
            <a:chExt cx="2448272" cy="158417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6056" y="1916832"/>
              <a:ext cx="21602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076056" y="1916832"/>
              <a:ext cx="504056" cy="1584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580112" y="3068960"/>
              <a:ext cx="1944216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236296" y="1916832"/>
              <a:ext cx="288032" cy="11521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438332" y="2342320"/>
            <a:ext cx="1869972" cy="1078815"/>
            <a:chOff x="1403648" y="3356992"/>
            <a:chExt cx="3168352" cy="194421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403648" y="3356992"/>
              <a:ext cx="1080120" cy="10801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83768" y="3356992"/>
              <a:ext cx="1296144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779912" y="3356992"/>
              <a:ext cx="792088" cy="10801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915816" y="4437112"/>
              <a:ext cx="1656184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403648" y="4437112"/>
              <a:ext cx="1512168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2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1016732"/>
            <a:ext cx="2880320" cy="1515033"/>
            <a:chOff x="971600" y="1016732"/>
            <a:chExt cx="2880320" cy="151503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971600" y="1016732"/>
              <a:ext cx="1800200" cy="144016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758310" y="1016732"/>
              <a:ext cx="1080120" cy="151216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71600" y="2459757"/>
              <a:ext cx="2880320" cy="720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5076056" y="1916832"/>
            <a:ext cx="2448272" cy="1584176"/>
            <a:chOff x="5076056" y="1916832"/>
            <a:chExt cx="2448272" cy="158417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076056" y="1916832"/>
              <a:ext cx="21602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076056" y="1916832"/>
              <a:ext cx="504056" cy="1584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580112" y="3068960"/>
              <a:ext cx="1944216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236296" y="1916832"/>
              <a:ext cx="288032" cy="11521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1948669" y="3573016"/>
            <a:ext cx="3168352" cy="1944216"/>
            <a:chOff x="1403648" y="3356992"/>
            <a:chExt cx="3168352" cy="194421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403648" y="3356992"/>
              <a:ext cx="1080120" cy="10801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483768" y="3356992"/>
              <a:ext cx="1296144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79912" y="3356992"/>
              <a:ext cx="792088" cy="10801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915816" y="4437112"/>
              <a:ext cx="1656184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403648" y="4437112"/>
              <a:ext cx="1512168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2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есятиугольник 31"/>
          <p:cNvSpPr/>
          <p:nvPr/>
        </p:nvSpPr>
        <p:spPr>
          <a:xfrm>
            <a:off x="1979712" y="1428775"/>
            <a:ext cx="4176464" cy="3816424"/>
          </a:xfrm>
          <a:prstGeom prst="dec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21"/>
            <a:ext cx="6875056" cy="313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9241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5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36" y="260648"/>
            <a:ext cx="1440160" cy="644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Лариса</cp:lastModifiedBy>
  <cp:revision>7</cp:revision>
  <dcterms:created xsi:type="dcterms:W3CDTF">2016-10-11T09:41:39Z</dcterms:created>
  <dcterms:modified xsi:type="dcterms:W3CDTF">2016-10-11T12:45:46Z</dcterms:modified>
</cp:coreProperties>
</file>