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71" r:id="rId4"/>
    <p:sldId id="347" r:id="rId5"/>
    <p:sldId id="352" r:id="rId6"/>
    <p:sldId id="350" r:id="rId7"/>
    <p:sldId id="285" r:id="rId8"/>
    <p:sldId id="321" r:id="rId9"/>
    <p:sldId id="323" r:id="rId10"/>
    <p:sldId id="353" r:id="rId11"/>
    <p:sldId id="354" r:id="rId12"/>
    <p:sldId id="355" r:id="rId13"/>
    <p:sldId id="356" r:id="rId14"/>
    <p:sldId id="357" r:id="rId15"/>
    <p:sldId id="358" r:id="rId16"/>
    <p:sldId id="325" r:id="rId17"/>
    <p:sldId id="359" r:id="rId18"/>
    <p:sldId id="36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828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3" autoAdjust="0"/>
    <p:restoredTop sz="94660"/>
  </p:normalViewPr>
  <p:slideViewPr>
    <p:cSldViewPr>
      <p:cViewPr varScale="1">
        <p:scale>
          <a:sx n="102" d="100"/>
          <a:sy n="10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14D720-FC15-4FC3-AF4C-203C9319D5F3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026419-CEDF-496D-9278-B12F14398E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290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CCCB-C270-4ED0-AD22-93000B445AF7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5970-7676-4E79-831A-4FB879F519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96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6FD9-B043-4B75-B010-7B5B40F3C448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982F-73BE-4804-BFDD-BA32929C6A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95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7E76-8777-45EF-B7C9-860CDA294755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F318-6311-4C1D-9B17-AEB37331A5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87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4B56-2A91-45BC-9F1E-952206D39A68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3D67B-BC4E-450C-B7BB-C7BD9C2C95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49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22B4-5148-4893-A2C4-FD9277769059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67B9C-50C3-4595-A699-23BD26D26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2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F6A6-FD19-4232-9D6C-E888A20E5FF3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256AE-590A-4E5A-B0A4-5FB1BD4B5C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37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4F72-2A47-4DA5-8BDF-89A0D6FC7056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42E5-9B1F-4F92-B12F-5363590E4E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25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E4BC-5C09-4046-AE58-172C73EDE2D2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3F34-7F29-4BB2-B12D-3E22CD1391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3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74286-76C7-4592-BBCE-CD86B3DB7A9C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BA35E-BA4C-4A70-999A-3C782E9C57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66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24DF4-16A1-4CDF-AF3F-97712011B795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FE9FA-6FC1-49B5-8B2A-715E7220A3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92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8419-F467-490E-8C49-E4177C4F8C0B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4C41A-C3BA-4AD4-A2CD-2D90A048A8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34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4B8960-5A12-4652-B342-720304EF11D2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6C5F98E-DE59-4994-938A-420E6A8FAC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600" kern="1200" dirty="0">
          <a:solidFill>
            <a:srgbClr val="C00000"/>
          </a:solidFill>
          <a:latin typeface="Sego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Sego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2238375" y="5199063"/>
            <a:ext cx="6894513" cy="11128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Работа Игнатьевой Марии, ученицы 8 класса</a:t>
            </a:r>
          </a:p>
          <a:p>
            <a:pPr eaLnBrk="1" hangingPunct="1"/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МБОУ «Красноармейская СОШ»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211638" y="5934075"/>
            <a:ext cx="4932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itchFamily="34" charset="0"/>
              </a:rPr>
              <a:t>    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250825" y="60325"/>
            <a:ext cx="8642350" cy="2000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Ясско-Кишинёвская операция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глазами чувашского солдата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М.П. Прохорова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249488" y="6211888"/>
            <a:ext cx="6370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Руководитель: Илларионова Л.Ю. учитель истории                             МБОУ «Красноармейская СОШ» 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35100"/>
            <a:ext cx="21256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2141538"/>
            <a:ext cx="212407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233363" y="12700"/>
            <a:ext cx="8569325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Вынужденное отступление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58738" y="825500"/>
            <a:ext cx="89185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Советским войскам не раз приходилось отступать: «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25 апреля 1944г. немцы начали наступление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без конца стреляют в нас из пушек и миномётов. Идут танки, сзади них – автоматчики. Наши войска отступили на 2-3 км. Наш полк потерял 6 пушек».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Отходя, пришлось оставить более 150 ящиков снарядов по 5 штук в каждом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(вес ящика со снарядами – 60 кг).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течение 2 ночей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несмотря на страшный дождь с грозой и грязь,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 солдат во главе с ним ползком таскали и вынесли все снаряды.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Днём им пришлось отсидеться в поле под вражеским обстрелом, чтобы ночью продолжить свою работу.  К рассвету, не евшие 2 суток солдаты, свою задачу выполнили и «командир дивизиона капитан Митрохин объявил нам благодарность».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278313"/>
            <a:ext cx="3744913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233363" y="12700"/>
            <a:ext cx="8569325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Подготовка операции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8738" y="825500"/>
            <a:ext cx="89185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течение нескольких месяцев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весной-летом 1944г. советские войска провели тщательную подготовку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штурма немецкой оборонительной линии в Румынии: «привезли запасы снарядов, мин, патронов, танков, автомашин, горючего. Везде видны большие грядущие изменения на фронте.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Мы устали сидеть в обороне, ждали только приказа  к наступлению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Прохоров отмечает, что «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наших войск здесь на каждом километре более 240 миномётов, в 6 раз больше танков и САУ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18 августа дивизия Прохорова заняла позиции в 20 км от города Яссы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«Мы перевезли туда и все снаряды, работали и днём, и ночью».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4070350"/>
            <a:ext cx="44704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106863"/>
            <a:ext cx="41973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233363" y="12700"/>
            <a:ext cx="8569325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Ход операции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58738" y="825500"/>
            <a:ext cx="89185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Ясско-Кишинёвская операция началась 20 августа 1944г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 мощной артиллерийской и авиационной атаки немецких позиций: «Везде слышны артиллерийские залпы. Наши реактивные миномёты и «Катюши стреляют без остановки. Над головой пролетают советские самолёты и сбрасывают бомбы на немцев. За короткое время от взрыва снарядов пыль поднялась до небес. Кажется, что земля и небо соединились. Среди бела дня стало темно. Под ногами земля трясётся.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Весь фронт тронулся с места.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этого я видел что-то подобное, но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увиденное здесь было во много раз мощнее».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687763"/>
            <a:ext cx="57864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233363" y="12700"/>
            <a:ext cx="8569325" cy="608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Ход операции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8738" y="620713"/>
            <a:ext cx="89185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Благодаря мощному наступлению,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немцы начали отступать, и уже 21 августа советские войска заняли города Яссы и  Тыргу Фрумос.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Мощными боями мы продвинулись первый день на 16, во 2 день – на 40 км. Немцы не смогли нас остановить».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 эти дни немцы потеряли половину солдат, связь между частями. Исчезла дисциплина, началась паника».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выполнение задания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Верхнеднепровская дивизия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где служил Прохоров,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удостоилась звания «Ясская»,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сам он, за добросовестное выполнение своих обязанностей,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был награждён медалью «За боевые заслуги».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509963"/>
            <a:ext cx="519271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233363" y="12700"/>
            <a:ext cx="8569325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Причины победы в операции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58738" y="825500"/>
            <a:ext cx="89185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Основными причинами победы советских войск в Ясско-Кишинёвской операции, и в войне в целом, автор мемуаров называет следующие: «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Порядок, дисциплина, стратегия в нашей армии всегда стояли на высоком уровне. Каждый солдат и офицер интересы родной страны всегда ставил выше всего».   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150" y="2484438"/>
            <a:ext cx="66341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233363" y="12700"/>
            <a:ext cx="8569325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Итоги и значение операции</a:t>
            </a: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58738" y="825500"/>
            <a:ext cx="89185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Ясско-Кишинёвская операция (20-29 августа 1944г.  -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одна из крупнейших операций Великой Отечественной войны.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Битва имеет огромное значение: «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были разгромлены немецкие армии между Молдавией и Балканами. Для советской армии открылись пути для освобождения Болгарии, Югославии и Венгрии».</a:t>
            </a:r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«Эта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победа значительно изменила международную обстановку.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 свергнут фашистский режим диктатора Антонеску. Перестав быть союзником Германии,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Румыния стала воевать на стороне СССР.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нас это было некоторое облегчение».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100" y="3624263"/>
            <a:ext cx="44719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7"/>
          <p:cNvSpPr>
            <a:spLocks noChangeArrowheads="1" noChangeShapeType="1" noTextEdit="1"/>
          </p:cNvSpPr>
          <p:nvPr/>
        </p:nvSpPr>
        <p:spPr bwMode="auto">
          <a:xfrm>
            <a:off x="330200" y="115888"/>
            <a:ext cx="8496300" cy="24495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Отношение  советских солдат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к населению 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вражеских территорий  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2600325"/>
            <a:ext cx="7962900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233363" y="12700"/>
            <a:ext cx="8569325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Изменение сознания советских солдат</a:t>
            </a: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58738" y="825500"/>
            <a:ext cx="89185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Прохоров отмечает, в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сознании воинов в течение войны закрепилась ненависть к врагам, в том числе  и союзникам Германии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«Как и немцы, румынские солдаты  громили и сжигали наши города и сёла, грабили, поэтому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мы их тоже ненавидели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Приближаясь к Румынии,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советские солдаты говорили: «уничтожим их дома, сравняем с землёй».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такого не произошло. Ещё до вступления на вражескую территорию,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офицеры постоянно стали проводить беседы с солдатами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«если даже румынские солдаты сражаются против нас, но их бабушки и дедушки, женщины и дети не виноваты.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Мирное население мы должны понять и поддержать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Мы не фашисты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Ведя себя прилично,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мы должны привлечь на свою сторону мирное население»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Наши взгляды полностью поменялись,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хотя это было тяжело.</a:t>
            </a:r>
          </a:p>
        </p:txBody>
      </p:sp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76775"/>
            <a:ext cx="5238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513" y="4676775"/>
            <a:ext cx="3802062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4"/>
          <p:cNvSpPr>
            <a:spLocks noChangeArrowheads="1" noChangeShapeType="1" noTextEdit="1"/>
          </p:cNvSpPr>
          <p:nvPr/>
        </p:nvSpPr>
        <p:spPr bwMode="auto">
          <a:xfrm>
            <a:off x="233363" y="12700"/>
            <a:ext cx="8569325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Русский солдат – враг или друг? 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58738" y="800100"/>
            <a:ext cx="89185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Фашисты провели широкую агитационную работу по созданию у местного населения образа русского воина как страшнейшего врага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Прохоров вспоминает, что  при посещении одного двора в поисках воды, увидев их, молодая девушка со страшными криками бросилась бежать. Из дома выбежал её дедушка, который, к счастью, немного знал русский язык – выучил во время плена в первой мировой войне. Он и рассказал, что немцы говорили про русских: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«большевики рогатые, как сатана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Они насилуют молодых девушек, едят заживо маленьких детей». Прохорову пришлось долго убеждать в обратном: «Мы попросили девушку пощупать наши головы. Она долго сомневалась. Только после того, как нас пощупал дед, стеснительно потрогала наши головы и убедилась, что мы не рогатые. Потом долго над собой смеялась»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4586288"/>
            <a:ext cx="5116512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type="body" idx="1"/>
          </p:nvPr>
        </p:nvSpPr>
        <p:spPr>
          <a:xfrm>
            <a:off x="0" y="620713"/>
            <a:ext cx="9144000" cy="485775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 войны и труда </a:t>
            </a:r>
            <a:r>
              <a:rPr lang="ru-RU" altLang="ru-RU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Прохоров Михаил Прохорович оставил  заметный след в истории Красноармейского района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Чувашской Республики;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Прохоров М.П.  достойно прошёл все испытания Великой Отечественной войны с 1942 по 1945гг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будучи командиром артиллерийского взвода, не раз проявлял доблесть и храбрость, за что был удостоен высоких наград;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Ясско-Кишинёвская операция (20 - 29 августа 1944г.) - одна из крупнейших операций Великой Отечественной войны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результате была разгромлена крупная группировка немецко-румынских войск, освобождена Молдавия, выведена из строя Румыния;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Советские солдаты воевали только с вооружёнными врагами, а не с мирным населением.</a:t>
            </a:r>
          </a:p>
          <a:p>
            <a:pPr algn="just">
              <a:buFont typeface="Wingdings" pitchFamily="2" charset="2"/>
              <a:buChar char="Ø"/>
            </a:pPr>
            <a:endParaRPr lang="ru-RU" alt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WordArt 6"/>
          <p:cNvSpPr>
            <a:spLocks noChangeArrowheads="1" noChangeShapeType="1" noTextEdit="1"/>
          </p:cNvSpPr>
          <p:nvPr/>
        </p:nvSpPr>
        <p:spPr bwMode="auto">
          <a:xfrm>
            <a:off x="1998663" y="0"/>
            <a:ext cx="4949825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Выводы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025" y="4403725"/>
            <a:ext cx="16891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364038"/>
            <a:ext cx="37084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4364038"/>
            <a:ext cx="34671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7"/>
          <p:cNvSpPr>
            <a:spLocks noChangeArrowheads="1" noChangeShapeType="1" noTextEdit="1"/>
          </p:cNvSpPr>
          <p:nvPr/>
        </p:nvSpPr>
        <p:spPr bwMode="auto">
          <a:xfrm>
            <a:off x="236538" y="63500"/>
            <a:ext cx="8656637" cy="271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Жизненный и боевой путь 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уроженца 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Красноармейского района  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    М.П. Прохорова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425" y="2973388"/>
            <a:ext cx="2663825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7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424862" cy="148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Прохоров Михаил Прохорович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(02.09.1924 - 30.09.2016)</a:t>
            </a: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2736850" y="1501775"/>
            <a:ext cx="63611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Родился 2 сентября 1924 г.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д. Шимар-Досаево Цивильского уезда Чувашской автономной области (ныне д. Досаево Красноармейского района Чувашской Республики).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1941 г. окончил Красноармейскую среднюю школу.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Великой Отечественной войны (командир огневого взвода, взводов боепитания и управления артиллерийского дивизиона с 1943 по 1945 года).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августе 1942 г. призван в ряды  Рабоче-Крестьянской Красной Армии.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1943 г. окончил 2-е Томское артиллерийское училище.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1677988"/>
            <a:ext cx="264318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7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848600" cy="765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Прохоров Михаил Прохорович</a:t>
            </a: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179388" y="765175"/>
            <a:ext cx="87741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августе 1943 г. в качестве командира артиллерийского взвода дивизионной артиллерии принимал участие в боях на Степном фронте под г. Красноград Харьковской области.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Воевал в составе 2-го и 3-го Украинских фронтов.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Освобождал Украину, Молдавию, Румынию, Венгрию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День Победы встретил в Австрии.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" y="2659063"/>
            <a:ext cx="8027988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064500" cy="836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Прохоров Михаил Прохорович</a:t>
            </a:r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5175250" y="884238"/>
            <a:ext cx="3822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Уволен в запас 30 июня 1947 г.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Награжден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двумя орденами Отечественной войны II степени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медалями «За боевые заслуги», «За взятие Будапешта», «За победу над Германией», «За трудовое отличие», «За доблестный труд и многими юбилейными медалями.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4238"/>
            <a:ext cx="5076825" cy="59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002213"/>
            <a:ext cx="3970338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137525" cy="1052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Прохоров Михаил Прохорович</a:t>
            </a:r>
          </a:p>
        </p:txBody>
      </p:sp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369888" y="1052513"/>
            <a:ext cx="87741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инициативе Прохорова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Парке Победы с. Красноармейское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заложена «Аллея Славы».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914525"/>
            <a:ext cx="6553200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92088" y="0"/>
            <a:ext cx="8483600" cy="2305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Ясско-Кишиневская операция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(20 по 29 августа 1944г.)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глазами участника  М.П. Прохорова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393950"/>
            <a:ext cx="5399087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07375" cy="765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Выход  к границе СССР </a:t>
            </a: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879850" y="765175"/>
            <a:ext cx="5130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Именно войска 1 и 2 Украинского фронтов, где он воевал, первыми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вышли к государственной границе СССР на границе с Румынией к реке Прут 26 марта 1944г.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«Это была радость для всех.  В честь этого в Москве был дан большой салют».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1400175"/>
            <a:ext cx="3897313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281363"/>
            <a:ext cx="4859337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233363" y="12700"/>
            <a:ext cx="8569325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Трудности при проведении операции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38125" y="820738"/>
            <a:ext cx="86804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Румыно-немецкие войска были хорошо подготовлены к обороне 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течение апреля - августа 1944г. оказывали упорное сопротивление. Прохоров пишет, что «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впереди  у немцев – хорошо укреплённая оборонительная линия»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Михаил Прохорович отмечает, что немцы «под землёй сделали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бетонные Доты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толщина стен - 1м, крыш - 1,5м. Их не пробьёшь любыми снарядами. Поэтому немцы легко встречали наши танки огнём. Кроме этого, фашисты установили противотанковые и противопехотные мины, натянули колючую проволоку. Таких </a:t>
            </a:r>
            <a:r>
              <a:rPr lang="ru-RU" altLang="ru-RU" sz="2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укреплённых линий здесь было 3, глубина -  70-80 км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20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90975"/>
            <a:ext cx="43846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930650"/>
            <a:ext cx="3984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к 23 февраля сo звездой и георгиевской ленто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к 23 февраля сo звездой и георгиевской лентой</Template>
  <TotalTime>1391</TotalTime>
  <Words>1383</Words>
  <Application>Microsoft Office PowerPoint</Application>
  <PresentationFormat>Экран (4:3)</PresentationFormat>
  <Paragraphs>71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Segoe</vt:lpstr>
      <vt:lpstr>Calibri</vt:lpstr>
      <vt:lpstr>Times New Roman</vt:lpstr>
      <vt:lpstr>Wingdings</vt:lpstr>
      <vt:lpstr>Шаблон оформления к 23 февраля сo звездой и георгиевской лентой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  17.07.1942 – 02.02.1943</dc:title>
  <dc:subject>Шаблон оформления</dc:subject>
  <dc:creator>ПК</dc:creator>
  <cp:keywords>Шаблон оформления</cp:keywords>
  <dc:description>Корпорация Майкрософт
Шаблон оформления</dc:description>
  <cp:lastModifiedBy>Надежда Пронская</cp:lastModifiedBy>
  <cp:revision>212</cp:revision>
  <dcterms:created xsi:type="dcterms:W3CDTF">2010-01-21T16:33:26Z</dcterms:created>
  <dcterms:modified xsi:type="dcterms:W3CDTF">2024-10-08T09:34:57Z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TC103899631049</vt:lpwstr>
  </property>
</Properties>
</file>