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1ac8b0ad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1ac8b0ad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1bbea9b3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1bbea9b3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1bbea9b3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1bbea9b3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1bbea9b3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1bbea9b3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1bbea9b3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a1bbea9b3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1bbea9b3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a1bbea9b3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1bbea9b37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1bbea9b37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82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  <a:defRPr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  <a:defRPr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bG_3FZ56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bG_3FZ56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336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Georgia"/>
                <a:ea typeface="Georgia"/>
                <a:cs typeface="Georgia"/>
                <a:sym typeface="Georgia"/>
              </a:rPr>
              <a:t>Волшебный мир масок: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3493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Русский праздник  “СВЯТКИ”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575" y="0"/>
            <a:ext cx="5065000" cy="5143500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7" name="Google Shape;57;p13"/>
          <p:cNvCxnSpPr/>
          <p:nvPr/>
        </p:nvCxnSpPr>
        <p:spPr>
          <a:xfrm>
            <a:off x="441300" y="1968325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41300" y="2668600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441300" y="3626275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img1.etsystatic.com/065/1/7024193/il_fullxfull.801797513_oqj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mg1.etsystatic.com/065/1/7024193/il_fullxfull.801797513_oqj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162050"/>
            <a:ext cx="2705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829" y="1162050"/>
            <a:ext cx="3810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4407869"/>
            <a:ext cx="3321051" cy="369332"/>
          </a:xfrm>
          <a:prstGeom prst="rect">
            <a:avLst/>
          </a:prstGeom>
          <a:solidFill>
            <a:srgbClr val="FFE1BD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Маска оленя - грациозность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2516" y="4429124"/>
            <a:ext cx="2714625" cy="369332"/>
          </a:xfrm>
          <a:prstGeom prst="rect">
            <a:avLst/>
          </a:prstGeom>
          <a:solidFill>
            <a:srgbClr val="FFE1BD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Маска совы- мудрость</a:t>
            </a:r>
          </a:p>
        </p:txBody>
      </p:sp>
      <p:sp>
        <p:nvSpPr>
          <p:cNvPr id="12" name="Google Shape;86;p17"/>
          <p:cNvSpPr txBox="1">
            <a:spLocks/>
          </p:cNvSpPr>
          <p:nvPr/>
        </p:nvSpPr>
        <p:spPr>
          <a:xfrm>
            <a:off x="2537460" y="228600"/>
            <a:ext cx="3634739" cy="4191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>
                <a:latin typeface="Georgia" panose="02040502050405020303" pitchFamily="18" charset="0"/>
              </a:rPr>
              <a:t>Маски для святок</a:t>
            </a:r>
          </a:p>
        </p:txBody>
      </p:sp>
    </p:spTree>
    <p:extLst>
      <p:ext uri="{BB962C8B-B14F-4D97-AF65-F5344CB8AC3E}">
        <p14:creationId xmlns:p14="http://schemas.microsoft.com/office/powerpoint/2010/main" val="295912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5469" r="8332" b="15156"/>
          <a:stretch/>
        </p:blipFill>
        <p:spPr bwMode="auto">
          <a:xfrm>
            <a:off x="3429000" y="933544"/>
            <a:ext cx="2136674" cy="282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86;p17"/>
          <p:cNvSpPr txBox="1">
            <a:spLocks/>
          </p:cNvSpPr>
          <p:nvPr/>
        </p:nvSpPr>
        <p:spPr>
          <a:xfrm>
            <a:off x="2537459" y="228600"/>
            <a:ext cx="3634739" cy="419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dirty="0"/>
              <a:t>Маски для святок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22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362" y="2171945"/>
            <a:ext cx="2333624" cy="233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47253"/>
            <a:ext cx="2721821" cy="216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126" y="4486275"/>
            <a:ext cx="3057524" cy="369332"/>
          </a:xfrm>
          <a:prstGeom prst="rect">
            <a:avLst/>
          </a:prstGeom>
          <a:solidFill>
            <a:srgbClr val="FFE1BD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Маска мышки - ловкость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7743" y="3929138"/>
            <a:ext cx="2859187" cy="369332"/>
          </a:xfrm>
          <a:prstGeom prst="rect">
            <a:avLst/>
          </a:prstGeom>
          <a:solidFill>
            <a:srgbClr val="FFE1BD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Маска зайчика - радость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5674" y="4486275"/>
            <a:ext cx="3429000" cy="369332"/>
          </a:xfrm>
          <a:prstGeom prst="rect">
            <a:avLst/>
          </a:prstGeom>
          <a:solidFill>
            <a:srgbClr val="FFE1BD"/>
          </a:solidFill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eorgia" panose="02040502050405020303" pitchFamily="18" charset="0"/>
              </a:rPr>
              <a:t>Маска барсука – трудолюбие </a:t>
            </a:r>
          </a:p>
        </p:txBody>
      </p:sp>
    </p:spTree>
    <p:extLst>
      <p:ext uri="{BB962C8B-B14F-4D97-AF65-F5344CB8AC3E}">
        <p14:creationId xmlns:p14="http://schemas.microsoft.com/office/powerpoint/2010/main" val="628462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3366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Georgia"/>
                <a:ea typeface="Georgia"/>
                <a:cs typeface="Georgia"/>
                <a:sym typeface="Georgia"/>
              </a:rPr>
              <a:t>Волшебный мир масок: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3493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Русский праздник  “СВЯТКИ”</a:t>
            </a:r>
            <a:endParaRPr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56" name="Google Shape;56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5575" y="0"/>
            <a:ext cx="5065000" cy="5143500"/>
          </a:xfrm>
          <a:prstGeom prst="rect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7" name="Google Shape;57;p13"/>
          <p:cNvCxnSpPr/>
          <p:nvPr/>
        </p:nvCxnSpPr>
        <p:spPr>
          <a:xfrm>
            <a:off x="441300" y="1968325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41300" y="2668600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441300" y="3626275"/>
            <a:ext cx="3141600" cy="1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3567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707350" y="3871375"/>
            <a:ext cx="3526200" cy="5727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Что такое святки?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51" y="121347"/>
            <a:ext cx="7531486" cy="35869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34962" y="3871375"/>
            <a:ext cx="3919512" cy="1015632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Праздник, который отмечают в период от Рождества до Крещения, т. е. с 8 по 18 января.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3BB7E5B-5998-4C69-95F7-EC759AB24E0F}"/>
              </a:ext>
            </a:extLst>
          </p:cNvPr>
          <p:cNvSpPr/>
          <p:nvPr/>
        </p:nvSpPr>
        <p:spPr>
          <a:xfrm>
            <a:off x="3953164" y="616298"/>
            <a:ext cx="942109" cy="107395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062183" y="481971"/>
            <a:ext cx="2937162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Georgia"/>
                <a:ea typeface="Georgia"/>
                <a:cs typeface="Georgia"/>
                <a:sym typeface="Georgia"/>
              </a:rPr>
              <a:t>История </a:t>
            </a:r>
            <a:r>
              <a:rPr lang="ru-RU" dirty="0">
                <a:latin typeface="Georgia"/>
                <a:ea typeface="Georgia"/>
                <a:cs typeface="Georgia"/>
                <a:sym typeface="Georgia"/>
              </a:rPr>
              <a:t>Святок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26" name="Picture 2" descr="Святочные бесчинства и костюм мертвяка: что на Руси делали после Рождества  - МК Псков">
            <a:extLst>
              <a:ext uri="{FF2B5EF4-FFF2-40B4-BE49-F238E27FC236}">
                <a16:creationId xmlns:a16="http://schemas.microsoft.com/office/drawing/2014/main" id="{A13C802D-21CB-4D09-B225-92A33658E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86" y="240505"/>
            <a:ext cx="4212223" cy="32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вятки на Руси: история и традиции, как празднуют - Всем учителям">
            <a:extLst>
              <a:ext uri="{FF2B5EF4-FFF2-40B4-BE49-F238E27FC236}">
                <a16:creationId xmlns:a16="http://schemas.microsoft.com/office/drawing/2014/main" id="{498E5AF9-C458-4CC4-8440-45CD770F7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1614684"/>
            <a:ext cx="4108416" cy="31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2560809" cy="572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Ряженые - это?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332824" y="3114475"/>
            <a:ext cx="3483000" cy="15840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8B451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chemeClr val="dk1"/>
                </a:solidFill>
              </a:rPr>
              <a:t>РЯЖЕНЫЕ </a:t>
            </a:r>
            <a:r>
              <a:rPr lang="ru" sz="1500" dirty="0">
                <a:solidFill>
                  <a:schemeClr val="dk1"/>
                </a:solidFill>
              </a:rPr>
              <a:t>- одетые в маскарадные костюмы люди, переходившие от дома к дому в соответствии со старинным святочным обрядом.</a:t>
            </a:r>
            <a:r>
              <a:rPr lang="ru" sz="10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50" y="1153763"/>
            <a:ext cx="5044449" cy="2835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100" y="445025"/>
            <a:ext cx="3580448" cy="238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ска медведя раскраска: 2 тыс изображений найдено в Яндекс Картинках">
            <a:extLst>
              <a:ext uri="{FF2B5EF4-FFF2-40B4-BE49-F238E27FC236}">
                <a16:creationId xmlns:a16="http://schemas.microsoft.com/office/drawing/2014/main" id="{AD1C2803-848D-4437-BA7E-AEFF8FFE1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18077"/>
            <a:ext cx="2493241" cy="17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скраски Маска козы (28 шт.) - скачать или распечатать бесплатно #23414">
            <a:extLst>
              <a:ext uri="{FF2B5EF4-FFF2-40B4-BE49-F238E27FC236}">
                <a16:creationId xmlns:a16="http://schemas.microsoft.com/office/drawing/2014/main" id="{DDF48762-8D05-4F3C-B420-3104A99EB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28" y="150216"/>
            <a:ext cx="2780146" cy="19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скраска Маска коровы Chick-fil-A | Раскраски для детей печать онлайн">
            <a:extLst>
              <a:ext uri="{FF2B5EF4-FFF2-40B4-BE49-F238E27FC236}">
                <a16:creationId xmlns:a16="http://schemas.microsoft.com/office/drawing/2014/main" id="{A3DFC871-F897-4169-87DC-F9CF009EE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24"/>
          <a:stretch/>
        </p:blipFill>
        <p:spPr bwMode="auto">
          <a:xfrm>
            <a:off x="6123711" y="150216"/>
            <a:ext cx="2583748" cy="23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ска-ободок «Дедушка» из бумаги — скачать и распечатать. Иллюстрации —  Русские народные сказки. «МААМ—картинки». Воспитателям детских садов,  школьным учителям и педагогам - Маам.ру">
            <a:extLst>
              <a:ext uri="{FF2B5EF4-FFF2-40B4-BE49-F238E27FC236}">
                <a16:creationId xmlns:a16="http://schemas.microsoft.com/office/drawing/2014/main" id="{636300E6-42B1-4DD6-9CBB-44FCAB768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3516"/>
          <a:stretch/>
        </p:blipFill>
        <p:spPr bwMode="auto">
          <a:xfrm>
            <a:off x="165482" y="2540428"/>
            <a:ext cx="1930400" cy="195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аска-ободок «Бабушка» для ребенка — скачать и распечатать. Иллюстрации —  Русские народные сказки. «МААМ—картинки». Воспитателям детских садов,  школьным учителям и педагогам - Маам.ру">
            <a:extLst>
              <a:ext uri="{FF2B5EF4-FFF2-40B4-BE49-F238E27FC236}">
                <a16:creationId xmlns:a16="http://schemas.microsoft.com/office/drawing/2014/main" id="{86CE09D4-99C5-4836-AA9B-8EEDF574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r="12135"/>
          <a:stretch/>
        </p:blipFill>
        <p:spPr bwMode="auto">
          <a:xfrm>
            <a:off x="2137391" y="2327044"/>
            <a:ext cx="2493241" cy="23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Раскраска волка. Маска — скачать и распечатать. Иллюстрации — Русские  народные сказки. «МААМ—картинки». Воспитателям детских садов, школьным  учителям и педагогам - Маам.ру">
            <a:extLst>
              <a:ext uri="{FF2B5EF4-FFF2-40B4-BE49-F238E27FC236}">
                <a16:creationId xmlns:a16="http://schemas.microsoft.com/office/drawing/2014/main" id="{44B9A8B6-DDA3-460D-93DF-CF58E9417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r="16193"/>
          <a:stretch/>
        </p:blipFill>
        <p:spPr bwMode="auto">
          <a:xfrm>
            <a:off x="4630632" y="2428326"/>
            <a:ext cx="2029325" cy="21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аска лисы раскраска - 80 фото">
            <a:extLst>
              <a:ext uri="{FF2B5EF4-FFF2-40B4-BE49-F238E27FC236}">
                <a16:creationId xmlns:a16="http://schemas.microsoft.com/office/drawing/2014/main" id="{22996827-0F44-401A-909A-FD1BFCA97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1" y="2456873"/>
            <a:ext cx="2383501" cy="23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334" r="50099" b="5517"/>
          <a:stretch/>
        </p:blipFill>
        <p:spPr bwMode="auto">
          <a:xfrm>
            <a:off x="1760124" y="2596308"/>
            <a:ext cx="2161222" cy="242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img.razrisyika.ru/img/163/1200/648072-raskraska-krasochnaya-maska-zhivotn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5" y="0"/>
            <a:ext cx="2874266" cy="266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razrisyika.ru/img/163/648104-maski-zhivotny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14" y="2490788"/>
            <a:ext cx="2639378" cy="26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ixelbox.ru/wp-content/uploads/2023/06/mask-print-pixelbox.ru-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97" y="107157"/>
            <a:ext cx="3423990" cy="26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bdb5dafb4449dd4fdade3bcf7ce6d5725d13c504-10686310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19075"/>
            <a:ext cx="2271712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7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537460" y="228600"/>
            <a:ext cx="3634739" cy="4191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Маски для святок</a:t>
            </a:r>
            <a:endParaRPr dirty="0"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7292"/>
          <a:stretch/>
        </p:blipFill>
        <p:spPr>
          <a:xfrm>
            <a:off x="5272819" y="891540"/>
            <a:ext cx="2305340" cy="32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767256" y="4466477"/>
            <a:ext cx="3316466" cy="4616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козы – плодородие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91959" y="4495426"/>
            <a:ext cx="3222816" cy="382534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72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медведя — богатство</a:t>
            </a:r>
            <a:endParaRPr sz="7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l="56659" t="11877" r="-70" b="-11877"/>
          <a:stretch/>
        </p:blipFill>
        <p:spPr>
          <a:xfrm>
            <a:off x="890301" y="987866"/>
            <a:ext cx="2925340" cy="3795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56289" t="8511" r="5120" b="31242"/>
          <a:stretch/>
        </p:blipFill>
        <p:spPr>
          <a:xfrm>
            <a:off x="769620" y="838200"/>
            <a:ext cx="2895600" cy="34213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577030" y="4411980"/>
            <a:ext cx="3575870" cy="4616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коровы – долгая жизнь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4">
            <a:alphaModFix/>
          </a:blip>
          <a:srcRect l="2002" r="33036" b="6594"/>
          <a:stretch/>
        </p:blipFill>
        <p:spPr>
          <a:xfrm>
            <a:off x="4800600" y="838200"/>
            <a:ext cx="3444240" cy="339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4694475" y="4411980"/>
            <a:ext cx="3978470" cy="4616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старика или старухи – опыт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6;p17"/>
          <p:cNvSpPr txBox="1">
            <a:spLocks noGrp="1"/>
          </p:cNvSpPr>
          <p:nvPr>
            <p:ph type="title"/>
          </p:nvPr>
        </p:nvSpPr>
        <p:spPr>
          <a:xfrm>
            <a:off x="2537460" y="228600"/>
            <a:ext cx="3634739" cy="4191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Маски для святок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696324" y="4441670"/>
            <a:ext cx="2304051" cy="4616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волка – </a:t>
            </a:r>
            <a:r>
              <a:rPr lang="ru-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сила</a:t>
            </a: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l="24846" t="2965" r="14129"/>
          <a:stretch/>
        </p:blipFill>
        <p:spPr>
          <a:xfrm>
            <a:off x="4600870" y="993757"/>
            <a:ext cx="3255350" cy="33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4948600" y="4436685"/>
            <a:ext cx="2804750" cy="46163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Маска лисы – хитрость </a:t>
            </a:r>
            <a:endParaRPr sz="1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86;p17"/>
          <p:cNvSpPr txBox="1">
            <a:spLocks noGrp="1"/>
          </p:cNvSpPr>
          <p:nvPr>
            <p:ph type="title"/>
          </p:nvPr>
        </p:nvSpPr>
        <p:spPr>
          <a:xfrm>
            <a:off x="2537460" y="228600"/>
            <a:ext cx="3634739" cy="4191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Маски для святок</a:t>
            </a:r>
            <a:endParaRPr dirty="0"/>
          </a:p>
        </p:txBody>
      </p:sp>
      <p:pic>
        <p:nvPicPr>
          <p:cNvPr id="3074" name="Picture 2" descr="https://i.pinimg.com/originals/31/e4/b1/31e4b1f8e8dadc2973998c51fa8f51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0" y="993757"/>
            <a:ext cx="2915449" cy="32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130</Words>
  <Application>Microsoft Office PowerPoint</Application>
  <PresentationFormat>Экран (16:9)</PresentationFormat>
  <Paragraphs>26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Georgia</vt:lpstr>
      <vt:lpstr>Simple Light</vt:lpstr>
      <vt:lpstr>Волшебный мир масок:</vt:lpstr>
      <vt:lpstr>Что такое святки?</vt:lpstr>
      <vt:lpstr>История Святок</vt:lpstr>
      <vt:lpstr>Ряженые - это?</vt:lpstr>
      <vt:lpstr>Презентация PowerPoint</vt:lpstr>
      <vt:lpstr>Презентация PowerPoint</vt:lpstr>
      <vt:lpstr>Маски для святок</vt:lpstr>
      <vt:lpstr>Маски для святок</vt:lpstr>
      <vt:lpstr>Маски для святок</vt:lpstr>
      <vt:lpstr>Презентация PowerPoint</vt:lpstr>
      <vt:lpstr>Презентация PowerPoint</vt:lpstr>
      <vt:lpstr>Волшебный мир масок: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масок:</dc:title>
  <dc:creator>Схвитаридзе Манана Бегиевна</dc:creator>
  <cp:lastModifiedBy>Схвитаридзе Манана Бегиевна</cp:lastModifiedBy>
  <cp:revision>8</cp:revision>
  <dcterms:modified xsi:type="dcterms:W3CDTF">2024-06-11T12:03:44Z</dcterms:modified>
</cp:coreProperties>
</file>