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1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3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&#209;&#131;&#209;&#135;&#208;&#184;&#209;&#130;&#208;&#181;&#208;&#187;&#209;&#140;\Desktop\rebusy_semya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0811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КИРОВСКИЙ РАЙОН г. КРАСНОЯРСКА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 anchor="t" anchorCtr="0"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  <a:t>ЛОГОПЕДИЧЕСКАЯ  ОЛИМПИАДА  </a:t>
            </a:r>
          </a:p>
          <a:p>
            <a:pPr algn="ctr">
              <a:buNone/>
            </a:pPr>
            <a:r>
              <a:rPr lang="ru-RU" sz="8000" b="1" dirty="0" smtClean="0">
                <a:solidFill>
                  <a:srgbClr val="C00000"/>
                </a:solidFill>
              </a:rPr>
              <a:t>БУКВОЗНАЙКИН</a:t>
            </a:r>
          </a:p>
          <a:p>
            <a:pPr algn="ctr">
              <a:buNone/>
            </a:pPr>
            <a:endParaRPr lang="ru-RU" sz="4300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ЗАДАНИЯ ДЛЯ КОМАНД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  <a:t>ЛОГОПЕДИЧЕСКАЯ  ОЛИМПИАДА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4900" b="1" dirty="0" smtClean="0">
                <a:solidFill>
                  <a:srgbClr val="C00000"/>
                </a:solidFill>
              </a:rPr>
              <a:t>БУКВОЗНАЙКИН</a:t>
            </a:r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 anchor="t" anchorCtr="0"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chemeClr val="tx2"/>
                </a:solidFill>
              </a:rPr>
              <a:t>ЗАДАНИЕ 1</a:t>
            </a:r>
          </a:p>
          <a:p>
            <a:pPr algn="ctr">
              <a:buNone/>
            </a:pPr>
            <a:r>
              <a:rPr lang="ru-RU" sz="7200" b="1" dirty="0" smtClean="0">
                <a:solidFill>
                  <a:srgbClr val="FF0000"/>
                </a:solidFill>
              </a:rPr>
              <a:t>В ГОСТЯХ У СКАЗКИ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ВРЕМЯ ВЫПОЛНЕНИЯ 10  МИНУТ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  <a:t>ЛОГОПЕДИЧЕСКАЯ  ОЛИМПИАДА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4900" b="1" dirty="0" smtClean="0">
                <a:solidFill>
                  <a:srgbClr val="C00000"/>
                </a:solidFill>
              </a:rPr>
              <a:t>БУКВОЗНАЙКИН</a:t>
            </a:r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 anchor="t" anchorCtr="0"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chemeClr val="tx2"/>
                </a:solidFill>
              </a:rPr>
              <a:t>ЗАДАНИЕ 2</a:t>
            </a:r>
          </a:p>
          <a:p>
            <a:pPr algn="ctr">
              <a:buNone/>
            </a:pPr>
            <a:r>
              <a:rPr lang="ru-RU" sz="9600" b="1" dirty="0" smtClean="0">
                <a:solidFill>
                  <a:schemeClr val="accent6">
                    <a:lumMod val="75000"/>
                  </a:schemeClr>
                </a:solidFill>
              </a:rPr>
              <a:t>ПОСЛОВИЦА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ВРЕМЯ ВЫПОЛНЕНИЯ 10  МИНУТ</a:t>
            </a:r>
          </a:p>
          <a:p>
            <a:pPr algn="ctr">
              <a:buNone/>
            </a:pPr>
            <a:endParaRPr lang="ru-RU" sz="96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  <a:t>ЛОГОПЕДИЧЕСКАЯ  ОЛИМПИАДА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4900" b="1" dirty="0" smtClean="0">
                <a:solidFill>
                  <a:srgbClr val="C00000"/>
                </a:solidFill>
              </a:rPr>
              <a:t>БУКВОЗНАЙКИН</a:t>
            </a:r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 anchor="t" anchorCtr="0"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chemeClr val="tx2"/>
                </a:solidFill>
              </a:rPr>
              <a:t>ЗАДАНИЕ 3</a:t>
            </a:r>
          </a:p>
          <a:p>
            <a:pPr algn="ctr">
              <a:buNone/>
            </a:pPr>
            <a:r>
              <a:rPr lang="ru-RU" sz="8000" b="1" dirty="0" smtClean="0">
                <a:solidFill>
                  <a:srgbClr val="FFC000"/>
                </a:solidFill>
              </a:rPr>
              <a:t>ИЗМЕНИ СЛОВО</a:t>
            </a:r>
          </a:p>
          <a:p>
            <a:pPr algn="ctr">
              <a:buNone/>
            </a:pPr>
            <a:r>
              <a:rPr lang="ru-RU" sz="3900" b="1" dirty="0" smtClean="0">
                <a:solidFill>
                  <a:srgbClr val="FF0000"/>
                </a:solidFill>
              </a:rPr>
              <a:t>ВРЕМЯ ВЫПОЛНЕНИЯ 10 МИНУТ</a:t>
            </a:r>
          </a:p>
          <a:p>
            <a:pPr algn="ctr">
              <a:buNone/>
            </a:pPr>
            <a:endParaRPr lang="ru-RU" sz="96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  <a:t>ЛОГОПЕДИЧЕСКАЯ  ОЛИМПИАДА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4900" b="1" dirty="0" smtClean="0">
                <a:solidFill>
                  <a:srgbClr val="C00000"/>
                </a:solidFill>
              </a:rPr>
              <a:t>БУКВОЗНАЙКИН</a:t>
            </a:r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 anchor="t" anchorCtr="0"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chemeClr val="tx2"/>
                </a:solidFill>
              </a:rPr>
              <a:t>ЗАДАНИЕ 4</a:t>
            </a:r>
          </a:p>
          <a:p>
            <a:pPr algn="ctr">
              <a:buNone/>
            </a:pPr>
            <a:r>
              <a:rPr lang="ru-RU" sz="9600" b="1" dirty="0" smtClean="0">
                <a:solidFill>
                  <a:srgbClr val="00B050"/>
                </a:solidFill>
              </a:rPr>
              <a:t>ТЕЛЕФОН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ВРЕМЯ ВЫПОЛНЕНИЯ  5 МИНУТ</a:t>
            </a:r>
          </a:p>
          <a:p>
            <a:pPr algn="ctr">
              <a:buNone/>
            </a:pPr>
            <a:endParaRPr lang="ru-RU" sz="9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  <a:t>ЛОГОПЕДИЧЕСКАЯ  ОЛИМПИАДА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4900" b="1" dirty="0" smtClean="0">
                <a:solidFill>
                  <a:srgbClr val="C00000"/>
                </a:solidFill>
              </a:rPr>
              <a:t>БУКВОЗНАЙКИН</a:t>
            </a:r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 anchor="t" anchorCtr="0"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chemeClr val="tx2"/>
                </a:solidFill>
              </a:rPr>
              <a:t>ЗАДАНИЕ 5</a:t>
            </a:r>
          </a:p>
          <a:p>
            <a:pPr algn="ctr">
              <a:buNone/>
            </a:pPr>
            <a:r>
              <a:rPr lang="ru-RU" sz="6000" b="1" dirty="0" smtClean="0">
                <a:solidFill>
                  <a:schemeClr val="accent5"/>
                </a:solidFill>
              </a:rPr>
              <a:t>ПОДБЕРИ НУЖНОЕ СЛОВО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ВРЕМЯ ВЫПОЛНЕНИЯ  10 МИНУТ</a:t>
            </a:r>
            <a:endParaRPr lang="ru-RU" sz="3600" b="1" dirty="0" smtClean="0">
              <a:solidFill>
                <a:schemeClr val="tx2"/>
              </a:solidFill>
            </a:endParaRPr>
          </a:p>
          <a:p>
            <a:pPr algn="ctr">
              <a:buNone/>
            </a:pPr>
            <a:endParaRPr lang="ru-RU" sz="6600" b="1" dirty="0" smtClean="0">
              <a:solidFill>
                <a:schemeClr val="tx2"/>
              </a:solidFill>
            </a:endParaRPr>
          </a:p>
          <a:p>
            <a:pPr algn="ctr">
              <a:buNone/>
            </a:pPr>
            <a:endParaRPr lang="ru-RU" sz="5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  <a:t>ЛОГОПЕДИЧЕСКАЯ  ОЛИМПИАДА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4900" b="1" dirty="0" smtClean="0">
                <a:solidFill>
                  <a:srgbClr val="C00000"/>
                </a:solidFill>
              </a:rPr>
              <a:t>БУКВОЗНАЙКИН</a:t>
            </a:r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 anchor="t" anchorCtr="0"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chemeClr val="tx2"/>
                </a:solidFill>
              </a:rPr>
              <a:t>ЗАДАНИЕ 6</a:t>
            </a:r>
          </a:p>
          <a:p>
            <a:pPr algn="ctr">
              <a:buNone/>
            </a:pPr>
            <a:r>
              <a:rPr lang="ru-RU" sz="8000" b="1" dirty="0" smtClean="0">
                <a:solidFill>
                  <a:schemeClr val="accent1"/>
                </a:solidFill>
              </a:rPr>
              <a:t>КОНКУРС КАПИТАНОВ</a:t>
            </a:r>
          </a:p>
          <a:p>
            <a:pPr algn="ctr">
              <a:buNone/>
            </a:pPr>
            <a:r>
              <a:rPr lang="ru-RU" sz="4200" b="1" dirty="0" smtClean="0">
                <a:solidFill>
                  <a:srgbClr val="FF0000"/>
                </a:solidFill>
              </a:rPr>
              <a:t>ВРЕМЯ ВЫПОЛНЕНИЯ  5 МИНУТ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1403648" y="908720"/>
            <a:ext cx="61926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</a:rPr>
              <a:t>ЛОГОПЕДИЧЕСКАЯ  ОЛИМПИАДА</a:t>
            </a:r>
            <a:br>
              <a:rPr lang="ru-RU" sz="32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rgbClr val="C00000"/>
                </a:solidFill>
              </a:rPr>
              <a:t>БУКВОЗНАЙКИН</a:t>
            </a:r>
            <a:endParaRPr lang="ru-RU" sz="3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547664" y="1916832"/>
            <a:ext cx="612068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4400" b="1" dirty="0" smtClean="0">
                <a:solidFill>
                  <a:schemeClr val="tx2"/>
                </a:solidFill>
              </a:rPr>
              <a:t>ЗАДАНИЕ 7</a:t>
            </a:r>
          </a:p>
          <a:p>
            <a:pPr algn="ctr">
              <a:buNone/>
            </a:pPr>
            <a:r>
              <a:rPr lang="ru-RU" sz="9600" b="1" dirty="0" smtClean="0">
                <a:solidFill>
                  <a:srgbClr val="7030A0"/>
                </a:solidFill>
              </a:rPr>
              <a:t>РЕБУСЫ</a:t>
            </a:r>
          </a:p>
          <a:p>
            <a:pPr algn="ctr">
              <a:buNone/>
            </a:pPr>
            <a:r>
              <a:rPr lang="ru-RU" sz="2000" u="sng" dirty="0" smtClean="0">
                <a:hlinkClick r:id="rId3"/>
              </a:rPr>
              <a:t>file:///C:/Users/%D1%83%D1%87%D0%B8%D1%82%D0%B5%D0%BB%D1%8C/Desktop/rebusy_semya.pdf</a:t>
            </a:r>
            <a:r>
              <a:rPr lang="ru-RU" sz="2000" dirty="0" smtClean="0"/>
              <a:t> 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ВРЕМЯ ВЫПОЛНЕНИЯ  5 МИНУТ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700" b="1" dirty="0" smtClean="0">
                <a:solidFill>
                  <a:schemeClr val="accent3">
                    <a:lumMod val="50000"/>
                  </a:schemeClr>
                </a:solidFill>
              </a:rPr>
              <a:t>ЛОГОПЕДИЧЕСКАЯ  ОЛИМПИАДА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4900" b="1" dirty="0" smtClean="0">
                <a:solidFill>
                  <a:srgbClr val="C00000"/>
                </a:solidFill>
              </a:rPr>
              <a:t>БУКВОЗНАЙКИН</a:t>
            </a:r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 anchor="t" anchorCtr="0">
            <a:normAutofit/>
          </a:bodyPr>
          <a:lstStyle/>
          <a:p>
            <a:pPr algn="ctr">
              <a:buNone/>
            </a:pPr>
            <a:r>
              <a:rPr lang="ru-RU" sz="9600" b="1" dirty="0" smtClean="0">
                <a:solidFill>
                  <a:srgbClr val="C00000"/>
                </a:solidFill>
              </a:rPr>
              <a:t>МОЛОДЦЫ!!!</a:t>
            </a:r>
          </a:p>
          <a:p>
            <a:pPr algn="ctr">
              <a:buNone/>
            </a:pPr>
            <a:r>
              <a:rPr lang="ru-RU" sz="6000" b="1" dirty="0" smtClean="0">
                <a:solidFill>
                  <a:schemeClr val="accent3">
                    <a:lumMod val="50000"/>
                  </a:schemeClr>
                </a:solidFill>
              </a:rPr>
              <a:t>ДО СВИДАНИЯ!</a:t>
            </a:r>
            <a:endParaRPr lang="ru-RU" sz="60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81</Words>
  <Application>Microsoft Office PowerPoint</Application>
  <PresentationFormat>Экран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КИРОВСКИЙ РАЙОН г. КРАСНОЯРСКА</vt:lpstr>
      <vt:lpstr> ЛОГОПЕДИЧЕСКАЯ  ОЛИМПИАДА БУКВОЗНАЙКИН   </vt:lpstr>
      <vt:lpstr> ЛОГОПЕДИЧЕСКАЯ  ОЛИМПИАДА БУКВОЗНАЙКИН   </vt:lpstr>
      <vt:lpstr> ЛОГОПЕДИЧЕСКАЯ  ОЛИМПИАДА БУКВОЗНАЙКИН   </vt:lpstr>
      <vt:lpstr> ЛОГОПЕДИЧЕСКАЯ  ОЛИМПИАДА БУКВОЗНАЙКИН   </vt:lpstr>
      <vt:lpstr> ЛОГОПЕДИЧЕСКАЯ  ОЛИМПИАДА БУКВОЗНАЙКИН   </vt:lpstr>
      <vt:lpstr> ЛОГОПЕДИЧЕСКАЯ  ОЛИМПИАДА БУКВОЗНАЙКИН   </vt:lpstr>
      <vt:lpstr>Слайд 8</vt:lpstr>
      <vt:lpstr> ЛОГОПЕДИЧЕСКАЯ  ОЛИМПИАДА БУКВОЗНАЙКИН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 3 класс</dc:title>
  <dc:creator>Светлана</dc:creator>
  <cp:lastModifiedBy>Светлана</cp:lastModifiedBy>
  <cp:revision>20</cp:revision>
  <dcterms:created xsi:type="dcterms:W3CDTF">2024-02-04T12:17:34Z</dcterms:created>
  <dcterms:modified xsi:type="dcterms:W3CDTF">2024-06-06T13:59:44Z</dcterms:modified>
</cp:coreProperties>
</file>