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61" r:id="rId4"/>
    <p:sldId id="291" r:id="rId5"/>
    <p:sldId id="292" r:id="rId6"/>
    <p:sldId id="290" r:id="rId7"/>
    <p:sldId id="264" r:id="rId8"/>
    <p:sldId id="289" r:id="rId9"/>
    <p:sldId id="269" r:id="rId10"/>
    <p:sldId id="293" r:id="rId11"/>
    <p:sldId id="294" r:id="rId12"/>
    <p:sldId id="295" r:id="rId13"/>
    <p:sldId id="298" r:id="rId14"/>
    <p:sldId id="297" r:id="rId15"/>
    <p:sldId id="296" r:id="rId16"/>
    <p:sldId id="299" r:id="rId17"/>
    <p:sldId id="300" r:id="rId18"/>
    <p:sldId id="303" r:id="rId19"/>
    <p:sldId id="288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66"/>
    <a:srgbClr val="FFFF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>
      <p:cViewPr varScale="1">
        <p:scale>
          <a:sx n="95" d="100"/>
          <a:sy n="95" d="100"/>
        </p:scale>
        <p:origin x="3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B7BC-0194-403C-9C2E-B9C36331CAE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2B7BC-0194-403C-9C2E-B9C36331CAE9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3C2A-48E4-4738-80D5-225D6F1DE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UmWh2dw2g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_&#1063;&#1090;&#1086;%20&#1043;&#1076;&#1077;%20&#1050;&#1086;&#1075;&#1076;&#1072;%20%20%20&#1042;&#1086;&#1077;&#1085;&#1085;&#1099;&#1077;%20&#1082;&#1086;&#1088;&#1088;&#1077;&#1089;&#1087;&#1086;&#1085;&#1076;&#1077;&#1085;&#1090;&#1099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waralbum.ru/show/68434.jpg" TargetMode="Externa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waralbum.ru/show/6843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aralbum.ru/show/872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pomnivoinu.ru/img/reports/1377/tmb/0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pomnivoinu.ru/img/reports/1377/tmb/0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s://upload.wikimedia.org/wikipedia/ru/thumb/d/d2/%D0%97%D0%BD%D0%B0%D0%BC%D1%8F_%D0%9F%D0%BE%D0%B1%D0%B5%D0%B4%D1%8B.jpg/200px-%D0%97%D0%BD%D0%B0%D0%BC%D1%8F_%D0%9F%D0%BE%D0%B1%D0%B5%D0%B4%D1%8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Магистратура-ИРА\все семинары магистратуры\2 КУРС\семинар костенко на 30.10\36.jpg">
            <a:extLst>
              <a:ext uri="{FF2B5EF4-FFF2-40B4-BE49-F238E27FC236}">
                <a16:creationId xmlns:a16="http://schemas.microsoft.com/office/drawing/2014/main" id="{51010A45-BAA8-37E0-826F-C5649C63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2831"/>
            <a:ext cx="9143999" cy="6861500"/>
          </a:xfrm>
          <a:prstGeom prst="rect">
            <a:avLst/>
          </a:prstGeom>
          <a:noFill/>
        </p:spPr>
      </p:pic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318A8D01-60E3-AEDF-C81A-C610E5B4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9" y="1124744"/>
            <a:ext cx="7608101" cy="4945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136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96B6E-DC15-F18B-CFB0-687DA705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1F849B-AD0F-0730-AC33-D453C0B27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3B2C5-6631-8402-D42C-334250C95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7801" r="24013" b="10801"/>
          <a:stretch/>
        </p:blipFill>
        <p:spPr>
          <a:xfrm>
            <a:off x="0" y="15481"/>
            <a:ext cx="9153685" cy="65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8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5301208"/>
            <a:ext cx="7488832" cy="936104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Михайлович Симонов (1917-1979),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корреспондент газеты «Красная звезда»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онстантин Симонов">
            <a:extLst>
              <a:ext uri="{FF2B5EF4-FFF2-40B4-BE49-F238E27FC236}">
                <a16:creationId xmlns:a16="http://schemas.microsoft.com/office/drawing/2014/main" id="{A1AA2E58-B5C1-9EE4-0DD8-958A5A8FA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2664296" cy="4049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Подполковник К.М. Симонов — военное фото">
            <a:extLst>
              <a:ext uri="{FF2B5EF4-FFF2-40B4-BE49-F238E27FC236}">
                <a16:creationId xmlns:a16="http://schemas.microsoft.com/office/drawing/2014/main" id="{23B63445-C51F-603D-B23E-741604FB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3200"/>
            <a:ext cx="3724895" cy="4829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63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5371810"/>
            <a:ext cx="7200800" cy="795515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Твардовский Александр Трифонович (1910–1971)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Александр Трифонович Твардовский. Биографическая справка - РИА Новости,  21.06.2010">
            <a:extLst>
              <a:ext uri="{FF2B5EF4-FFF2-40B4-BE49-F238E27FC236}">
                <a16:creationId xmlns:a16="http://schemas.microsoft.com/office/drawing/2014/main" id="{73AA9037-AB5D-ED0E-7F89-E8016A5A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7533"/>
            <a:ext cx="57150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0" name="Picture 4" descr="Александр Трифонович Твардовский">
            <a:extLst>
              <a:ext uri="{FF2B5EF4-FFF2-40B4-BE49-F238E27FC236}">
                <a16:creationId xmlns:a16="http://schemas.microsoft.com/office/drawing/2014/main" id="{AE399923-2F5F-0D3A-88B8-FD1194C0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8032"/>
            <a:ext cx="3373828" cy="4902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712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49897" y="5420814"/>
            <a:ext cx="7056784" cy="67066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 Николаевич Полевой (1908 – 1981)</a:t>
            </a:r>
          </a:p>
        </p:txBody>
      </p:sp>
      <p:pic>
        <p:nvPicPr>
          <p:cNvPr id="6150" name="Picture 6" descr="Создатель настоящего человека: пять фактов из биографии Бориса Полевого |  Читать статьи по истории РФ для школьников и студентов">
            <a:extLst>
              <a:ext uri="{FF2B5EF4-FFF2-40B4-BE49-F238E27FC236}">
                <a16:creationId xmlns:a16="http://schemas.microsoft.com/office/drawing/2014/main" id="{F1754D55-8C26-4F7F-3C64-8985A36F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33" y="382068"/>
            <a:ext cx="3274033" cy="4270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52" name="Picture 8" descr="В Твери отметят 115 лет со дня рождения Бориса Полевого - Газета Вся Тверь">
            <a:extLst>
              <a:ext uri="{FF2B5EF4-FFF2-40B4-BE49-F238E27FC236}">
                <a16:creationId xmlns:a16="http://schemas.microsoft.com/office/drawing/2014/main" id="{BF1C31A4-9182-566D-3786-D0997090C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7" y="1556792"/>
            <a:ext cx="5148064" cy="3314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739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08357" y="5205331"/>
            <a:ext cx="8385563" cy="936104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Муса Джалиль (1906–1944),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корреспондент, узник концлагеря Шпандау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Джалиль, Муса Мустафович - ПЕРСОНА ТАСС">
            <a:extLst>
              <a:ext uri="{FF2B5EF4-FFF2-40B4-BE49-F238E27FC236}">
                <a16:creationId xmlns:a16="http://schemas.microsoft.com/office/drawing/2014/main" id="{3E8317F9-4285-A36C-86C2-76CC8C0A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2068"/>
            <a:ext cx="3113595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4" name="Picture 4" descr="Памятник Мусе Джалилю">
            <a:extLst>
              <a:ext uri="{FF2B5EF4-FFF2-40B4-BE49-F238E27FC236}">
                <a16:creationId xmlns:a16="http://schemas.microsoft.com/office/drawing/2014/main" id="{AC97869C-291F-6CE7-B452-52BDA0E6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3" y="1484784"/>
            <a:ext cx="4914789" cy="3254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209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5670485"/>
            <a:ext cx="7056784" cy="638836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Фадеев Александр Александрович (1901 – 1956)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Сайт &quot;Молодая Гвардия&quot;. АЛЕКСАНДР ФАДЕЕВ в портретах, иллюстрациях,  документах: Война священная">
            <a:extLst>
              <a:ext uri="{FF2B5EF4-FFF2-40B4-BE49-F238E27FC236}">
                <a16:creationId xmlns:a16="http://schemas.microsoft.com/office/drawing/2014/main" id="{87F2B792-B83F-93A5-9864-1EB0AFDA2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5364173" cy="3433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AutoShape 4" descr="Фадеев Александр Александрович - Советский писатель - Биография">
            <a:extLst>
              <a:ext uri="{FF2B5EF4-FFF2-40B4-BE49-F238E27FC236}">
                <a16:creationId xmlns:a16="http://schemas.microsoft.com/office/drawing/2014/main" id="{6F5D52AA-2B45-30F9-F19A-F101185F04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A562C6-5F74-9B91-B93C-12B501827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497889"/>
            <a:ext cx="4374683" cy="2916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161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7366" y="5178382"/>
            <a:ext cx="6966922" cy="129755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 Михаил Александрович (1905 – 1984),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корреспондент Совинформбюро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газет «Красная звезда» и «Правда»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Шолохов — единственный из нас, кто живет так, как нужно»">
            <a:extLst>
              <a:ext uri="{FF2B5EF4-FFF2-40B4-BE49-F238E27FC236}">
                <a16:creationId xmlns:a16="http://schemas.microsoft.com/office/drawing/2014/main" id="{059FA9EA-F356-E331-ED62-EEF7A7DE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330123" cy="3198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8" name="Picture 4" descr="Шолохов Михаил Александрович - биография, фото">
            <a:extLst>
              <a:ext uri="{FF2B5EF4-FFF2-40B4-BE49-F238E27FC236}">
                <a16:creationId xmlns:a16="http://schemas.microsoft.com/office/drawing/2014/main" id="{477749EA-4A54-8CB4-63C5-52EA8506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48" y="533246"/>
            <a:ext cx="2854362" cy="4335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6928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5457112"/>
            <a:ext cx="8424936" cy="814684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Гайдар Аркадий Петрович (1904 – 1941),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корреспондент газеты «Комсомольская правда»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 Арзамасе отметили 110-летие Аркадия Гайдара - Российская газета">
            <a:extLst>
              <a:ext uri="{FF2B5EF4-FFF2-40B4-BE49-F238E27FC236}">
                <a16:creationId xmlns:a16="http://schemas.microsoft.com/office/drawing/2014/main" id="{C0F1010B-808B-4248-8AA2-36866361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9343"/>
            <a:ext cx="5904656" cy="3938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Аркадий Гайдар: как на детский писатель ​участвовал в «красном терроре» -  Рамблер/новости">
            <a:extLst>
              <a:ext uri="{FF2B5EF4-FFF2-40B4-BE49-F238E27FC236}">
                <a16:creationId xmlns:a16="http://schemas.microsoft.com/office/drawing/2014/main" id="{F531C930-0C54-4867-BD0F-437BF261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65" y="332656"/>
            <a:ext cx="43204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7807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Магистратура-ИРА\все семинары магистратуры\2 КУРС\семинар костенко на 30.10\36.jpg">
            <a:extLst>
              <a:ext uri="{FF2B5EF4-FFF2-40B4-BE49-F238E27FC236}">
                <a16:creationId xmlns:a16="http://schemas.microsoft.com/office/drawing/2014/main" id="{E9762750-36BC-F012-B276-DA85F0AFD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15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259632" y="784379"/>
            <a:ext cx="7704856" cy="1383060"/>
          </a:xfrm>
          <a:prstGeom prst="roundRect">
            <a:avLst/>
          </a:prstGeom>
          <a:solidFill>
            <a:srgbClr val="FFCC66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«Военные  корреспонденты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Великой Отечественной войны»</a:t>
            </a:r>
            <a:r>
              <a:rPr lang="ru-RU" sz="3200" b="1" dirty="0"/>
              <a:t> </a:t>
            </a:r>
            <a:endParaRPr lang="ru-RU" sz="3200" dirty="0"/>
          </a:p>
          <a:p>
            <a:pPr algn="ctr"/>
            <a:br>
              <a:rPr lang="ru-RU" sz="3000" b="1" dirty="0">
                <a:solidFill>
                  <a:srgbClr val="C00000"/>
                </a:solidFill>
              </a:rPr>
            </a:b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http://waralbum.ru/show/68434.jpg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AA78D37E-5DA8-BCA2-992A-FA612931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76745" y="2420888"/>
            <a:ext cx="5391047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Скругленный прямоугольник 3">
            <a:extLst>
              <a:ext uri="{FF2B5EF4-FFF2-40B4-BE49-F238E27FC236}">
                <a16:creationId xmlns:a16="http://schemas.microsoft.com/office/drawing/2014/main" id="{08664539-693E-BEB2-6B8A-52F8B5AEA59F}"/>
              </a:ext>
            </a:extLst>
          </p:cNvPr>
          <p:cNvSpPr/>
          <p:nvPr/>
        </p:nvSpPr>
        <p:spPr>
          <a:xfrm>
            <a:off x="5868144" y="2491881"/>
            <a:ext cx="3047714" cy="35817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Советские фотожурналисты и кинооператоры у здания Рейхстага.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Слева направо, первый ряд: Г. Самсонов, А. Морозов, Ф. Кислов, Л. Железнов, И. Шагин, О.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Кнорринг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ряд: С. Альперин, А. Капустянский,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Петрусов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Р.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ряд: А. Архипов, М. Редькин, Н. Фиников.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3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0"/>
            <a:ext cx="9143999" cy="6861500"/>
          </a:xfrm>
          <a:prstGeom prst="rect">
            <a:avLst/>
          </a:prstGeom>
          <a:noFill/>
        </p:spPr>
      </p:pic>
      <p:pic>
        <p:nvPicPr>
          <p:cNvPr id="4" name="Рисунок 3" descr="Изображение выглядит как текст, искусство, Бумажное изделие,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1AF8ABDF-1B44-2A3B-CEEC-BCE435EA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415808" cy="5242050"/>
          </a:xfrm>
          <a:prstGeom prst="rect">
            <a:avLst/>
          </a:prstGeom>
        </p:spPr>
      </p:pic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3CFBAF41-7FF9-F29D-55E4-031146298A56}"/>
              </a:ext>
            </a:extLst>
          </p:cNvPr>
          <p:cNvSpPr/>
          <p:nvPr/>
        </p:nvSpPr>
        <p:spPr>
          <a:xfrm>
            <a:off x="2051720" y="188640"/>
            <a:ext cx="6696744" cy="72008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свои знания! </a:t>
            </a:r>
          </a:p>
        </p:txBody>
      </p:sp>
    </p:spTree>
    <p:extLst>
      <p:ext uri="{BB962C8B-B14F-4D97-AF65-F5344CB8AC3E}">
        <p14:creationId xmlns:p14="http://schemas.microsoft.com/office/powerpoint/2010/main" val="325322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cuments\Магистратура-ИРА\все семинары магистратуры\2 КУРС\семинар костенко на 30.10\36.jpg">
            <a:extLst>
              <a:ext uri="{FF2B5EF4-FFF2-40B4-BE49-F238E27FC236}">
                <a16:creationId xmlns:a16="http://schemas.microsoft.com/office/drawing/2014/main" id="{E9762750-36BC-F012-B276-DA85F0AFD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15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259632" y="784379"/>
            <a:ext cx="7704856" cy="1383060"/>
          </a:xfrm>
          <a:prstGeom prst="roundRect">
            <a:avLst/>
          </a:prstGeom>
          <a:solidFill>
            <a:srgbClr val="FFCC66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«Военные  корреспонденты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Великой Отечественной войны»</a:t>
            </a:r>
            <a:r>
              <a:rPr lang="ru-RU" sz="3200" b="1" dirty="0"/>
              <a:t> </a:t>
            </a:r>
            <a:endParaRPr lang="ru-RU" sz="3200" dirty="0"/>
          </a:p>
          <a:p>
            <a:pPr algn="ctr"/>
            <a:br>
              <a:rPr lang="ru-RU" sz="3000" b="1" dirty="0">
                <a:solidFill>
                  <a:srgbClr val="C00000"/>
                </a:solidFill>
              </a:rPr>
            </a:b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http://waralbum.ru/show/68434.jpg">
            <a:extLst>
              <a:ext uri="{FF2B5EF4-FFF2-40B4-BE49-F238E27FC236}">
                <a16:creationId xmlns:a16="http://schemas.microsoft.com/office/drawing/2014/main" id="{AA78D37E-5DA8-BCA2-992A-FA612931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76745" y="2420888"/>
            <a:ext cx="5391047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Скругленный прямоугольник 3">
            <a:extLst>
              <a:ext uri="{FF2B5EF4-FFF2-40B4-BE49-F238E27FC236}">
                <a16:creationId xmlns:a16="http://schemas.microsoft.com/office/drawing/2014/main" id="{08664539-693E-BEB2-6B8A-52F8B5AEA59F}"/>
              </a:ext>
            </a:extLst>
          </p:cNvPr>
          <p:cNvSpPr/>
          <p:nvPr/>
        </p:nvSpPr>
        <p:spPr>
          <a:xfrm>
            <a:off x="5868144" y="2491881"/>
            <a:ext cx="3047714" cy="35817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Советские фотожурналисты и кинооператоры у здания Рейхстага.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Слева направо, первый ряд: Г. Самсонов, А. Морозов, Ф. Кислов, Л. Железнов, И. Шагин, О.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Кнорринг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ряд: С. Альперин, А. Капустянский,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Петрусов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Р.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Кармен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ряд: А. Архипов, М. Редькин, Н. Фиников.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50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5354482"/>
            <a:ext cx="5887418" cy="79208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Бойцы ведут бой.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Фотокорреспондент – Наталья Боде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Бойцы ведут бой. ">
            <a:extLst>
              <a:ext uri="{FF2B5EF4-FFF2-40B4-BE49-F238E27FC236}">
                <a16:creationId xmlns:a16="http://schemas.microsoft.com/office/drawing/2014/main" id="{F69EF517-85B8-E39C-FF2B-E7CAE042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6948264" cy="4684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31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5445224"/>
            <a:ext cx="7668344" cy="79208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Уличный бой в Сталинграде через объектив камеры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Фотокорреспондент – Наталья Боде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Бой в Сталинграде через объектив камеры. ">
            <a:extLst>
              <a:ext uri="{FF2B5EF4-FFF2-40B4-BE49-F238E27FC236}">
                <a16:creationId xmlns:a16="http://schemas.microsoft.com/office/drawing/2014/main" id="{7B770FDA-0961-344F-9507-B7173301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4258"/>
            <a:ext cx="6784866" cy="4579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897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500"/>
            <a:ext cx="9143999" cy="6861500"/>
          </a:xfrm>
          <a:prstGeom prst="rect">
            <a:avLst/>
          </a:prstGeom>
          <a:noFill/>
        </p:spPr>
      </p:pic>
      <p:pic>
        <p:nvPicPr>
          <p:cNvPr id="2" name="Picture 2" descr="Разгром немецких войск под Москвой, 1942 — описание, интересные факты —  Кинопоиск">
            <a:extLst>
              <a:ext uri="{FF2B5EF4-FFF2-40B4-BE49-F238E27FC236}">
                <a16:creationId xmlns:a16="http://schemas.microsoft.com/office/drawing/2014/main" id="{E8FF0873-0458-D73C-47AB-1CF8EEEF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07" y="1628800"/>
            <a:ext cx="2846458" cy="45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азгром немецких войск под Москвой (1942) - Moscow Strikes Back - Москва  наносит ответный удар - постеры фильма - советские документальные фильмы -  Кино-Театр.Ру">
            <a:extLst>
              <a:ext uri="{FF2B5EF4-FFF2-40B4-BE49-F238E27FC236}">
                <a16:creationId xmlns:a16="http://schemas.microsoft.com/office/drawing/2014/main" id="{1D063EFC-4C89-BC8F-0610-407D0086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3" y="1159725"/>
            <a:ext cx="2296107" cy="330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естник мира”: история документального фильма, который принес СССР первый  «Оскар» и повлиял на ход Второй мировой войны – Концертный зал Фестивальный  в г. Сочи">
            <a:extLst>
              <a:ext uri="{FF2B5EF4-FFF2-40B4-BE49-F238E27FC236}">
                <a16:creationId xmlns:a16="http://schemas.microsoft.com/office/drawing/2014/main" id="{CA8263B6-D7AD-38BC-0103-4168E8B6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12681"/>
            <a:ext cx="4742835" cy="1897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6" name="Picture 8" descr="65 лет назад состоялась премьера фильма «Разгром немецко-фашистских войск  под Москвой».">
            <a:extLst>
              <a:ext uri="{FF2B5EF4-FFF2-40B4-BE49-F238E27FC236}">
                <a16:creationId xmlns:a16="http://schemas.microsoft.com/office/drawing/2014/main" id="{3B8867D6-AD0B-D82A-2D11-E8F605C64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04" y="450325"/>
            <a:ext cx="3140250" cy="1908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8" name="Picture 10" descr="ОСКАР - главная премия США">
            <a:extLst>
              <a:ext uri="{FF2B5EF4-FFF2-40B4-BE49-F238E27FC236}">
                <a16:creationId xmlns:a16="http://schemas.microsoft.com/office/drawing/2014/main" id="{DF82F62F-695E-8C05-8C3F-20BFB29A3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99" y="2544639"/>
            <a:ext cx="1407527" cy="19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CDED43A-2411-4B54-91B7-BC8DAD2826C9}"/>
              </a:ext>
            </a:extLst>
          </p:cNvPr>
          <p:cNvSpPr/>
          <p:nvPr/>
        </p:nvSpPr>
        <p:spPr>
          <a:xfrm>
            <a:off x="6265897" y="430852"/>
            <a:ext cx="2454079" cy="103941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Режиссеры – Л.В. Варламов и И.П.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Копалин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50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4725144"/>
            <a:ext cx="8676456" cy="1584176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Фотокорреспондент ТАСС Евгений Ананьевич Халдей (в центре) в Берлине возле Бранденбургских ворот.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заднем плане ИС-2 из состава 7-й гвардейской танковой бригады — один из трёх (№№414, 432, 434 «Боевая подруга») самых знаменитых советских танков в поверженном Берлине.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http://waralbum.ru/show/8726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07704" y="231306"/>
            <a:ext cx="6447430" cy="4282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950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1844824"/>
            <a:ext cx="3996953" cy="2391649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«Первый день войны» - единственная фотография, снятая в Москве 22 июня 1941 года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Евгений Халдей – фотограф войны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91270" y="332656"/>
            <a:ext cx="4176464" cy="5848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12777" y="5157192"/>
            <a:ext cx="8568952" cy="1052736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Снимок ефрейтора 87-го отдельного дорожно-эксплуатационного батальона Марии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Шальневой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400" b="1" dirty="0"/>
          </a:p>
        </p:txBody>
      </p:sp>
      <p:pic>
        <p:nvPicPr>
          <p:cNvPr id="8193" name="Picture 1" descr="Евгений Халдей – фотограф войны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34767" y="332656"/>
            <a:ext cx="6933778" cy="46049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516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Магистратура-ИРА\все семинары магистратуры\2 КУРС\семинар костенко на 30.10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</p:spPr>
      </p:pic>
      <p:pic>
        <p:nvPicPr>
          <p:cNvPr id="6" name="Picture 5" descr="https://upload.wikimedia.org/wikipedia/ru/thumb/d/d2/%D0%97%D0%BD%D0%B0%D0%BC%D1%8F_%D0%9F%D0%BE%D0%B1%D0%B5%D0%B4%D1%8B.jpg/200px-%D0%97%D0%BD%D0%B0%D0%BC%D1%8F_%D0%9F%D0%BE%D0%B1%D0%B5%D0%B4%D1%8B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716016" y="332656"/>
            <a:ext cx="3960440" cy="584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F5368367-75DC-49AF-6E00-5B5A6C7E1BFA}"/>
              </a:ext>
            </a:extLst>
          </p:cNvPr>
          <p:cNvSpPr/>
          <p:nvPr/>
        </p:nvSpPr>
        <p:spPr>
          <a:xfrm>
            <a:off x="486409" y="1844825"/>
            <a:ext cx="3960440" cy="3096344"/>
          </a:xfrm>
          <a:prstGeom prst="flowChartAlternateProcess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«Знамя над Рейхстагом»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постановочных фотографий Халдея с красным знаменем на крыше Рейхстага.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съемки: 02.05.1945</a:t>
            </a:r>
          </a:p>
          <a:p>
            <a:pPr algn="ctr"/>
            <a:r>
              <a:rPr lang="ru-RU" sz="2400" b="1" dirty="0"/>
              <a:t> </a:t>
            </a:r>
            <a:endParaRPr lang="ru-RU" sz="2400" dirty="0"/>
          </a:p>
          <a:p>
            <a:pPr lvl="0" algn="ctr"/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11623</TotalTime>
  <Words>377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Схвитаридзе Манана Бегиевна</cp:lastModifiedBy>
  <cp:revision>54</cp:revision>
  <cp:lastPrinted>2024-01-11T05:50:20Z</cp:lastPrinted>
  <dcterms:created xsi:type="dcterms:W3CDTF">2017-10-13T08:28:01Z</dcterms:created>
  <dcterms:modified xsi:type="dcterms:W3CDTF">2024-05-30T08:16:05Z</dcterms:modified>
</cp:coreProperties>
</file>