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71" r:id="rId7"/>
    <p:sldId id="261" r:id="rId8"/>
    <p:sldId id="262" r:id="rId9"/>
    <p:sldId id="263" r:id="rId10"/>
    <p:sldId id="264" r:id="rId11"/>
    <p:sldId id="265" r:id="rId12"/>
    <p:sldId id="267" r:id="rId13"/>
    <p:sldId id="266" r:id="rId14"/>
    <p:sldId id="269" r:id="rId15"/>
    <p:sldId id="270" r:id="rId16"/>
    <p:sldId id="268" r:id="rId17"/>
    <p:sldId id="273" r:id="rId18"/>
    <p:sldId id="272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5/6/2024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5/6/2024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5/6/2024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5/6/2024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5/6/2024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1887" y="1594637"/>
            <a:ext cx="9901644" cy="1646302"/>
          </a:xfrm>
        </p:spPr>
        <p:txBody>
          <a:bodyPr/>
          <a:lstStyle/>
          <a:p>
            <a:pPr algn="ctr"/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b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«Берегите лес от </a:t>
            </a: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пожара!»</a:t>
            </a:r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1886" y="4050832"/>
            <a:ext cx="9653451" cy="2376093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Подготовили и провели проект </a:t>
            </a:r>
          </a:p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 ГБОУ Школы № 2127 города Москвы </a:t>
            </a:r>
          </a:p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Качалова Н.А. и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Искендерова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Л.Э.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13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родителями.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3" y="1658983"/>
            <a:ext cx="10595913" cy="4794068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Беседа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родителями на данную тему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аучивание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детьми стихов, пословиц, песен о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лесе,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отгадывание загадок.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Консультация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«Правила пожарной безопасности в лесу» .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Памятка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правилах безопасности в лесу в пожароопасный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сезон.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рисунков совместного творчества детей и родителей на тему "Береги лес от пожара".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4098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9" t="1744" r="3499" b="1904"/>
          <a:stretch/>
        </p:blipFill>
        <p:spPr>
          <a:xfrm>
            <a:off x="653126" y="1320800"/>
            <a:ext cx="3512844" cy="510786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1" t="3452" r="14690" b="2105"/>
          <a:stretch/>
        </p:blipFill>
        <p:spPr>
          <a:xfrm rot="16200000">
            <a:off x="5036435" y="4162865"/>
            <a:ext cx="2836145" cy="225987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6" t="2867" r="2415" b="3996"/>
          <a:stretch/>
        </p:blipFill>
        <p:spPr>
          <a:xfrm>
            <a:off x="4630250" y="660400"/>
            <a:ext cx="4297680" cy="29829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4" t="4000" r="6995" b="2858"/>
          <a:stretch/>
        </p:blipFill>
        <p:spPr>
          <a:xfrm>
            <a:off x="8961120" y="2151865"/>
            <a:ext cx="3108959" cy="4368623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2607" y="0"/>
            <a:ext cx="9829849" cy="1320800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Совместное творчество родителей с детьми по теме «Берегите лес от пожара»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075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0" r="11884"/>
          <a:stretch/>
        </p:blipFill>
        <p:spPr>
          <a:xfrm>
            <a:off x="143687" y="1104916"/>
            <a:ext cx="3575619" cy="24688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29" y="3959474"/>
            <a:ext cx="3078375" cy="27401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055" y="4269094"/>
            <a:ext cx="3354699" cy="21208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109" y="1270000"/>
            <a:ext cx="4576951" cy="25745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441" y="4037740"/>
            <a:ext cx="3848318" cy="260473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7" t="8815" r="4818"/>
          <a:stretch/>
        </p:blipFill>
        <p:spPr>
          <a:xfrm>
            <a:off x="8624918" y="836976"/>
            <a:ext cx="3362041" cy="2076995"/>
          </a:xfrm>
          <a:prstGeom prst="rect">
            <a:avLst/>
          </a:prstGeom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989216" y="10915"/>
            <a:ext cx="10543660" cy="1320800"/>
          </a:xfrm>
        </p:spPr>
        <p:txBody>
          <a:bodyPr>
            <a:normAutofit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над плакатом «Берегите лес!»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089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241" y="155862"/>
            <a:ext cx="9531114" cy="670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95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82879" y="130629"/>
            <a:ext cx="11861075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Памятка </a:t>
            </a:r>
            <a:r>
              <a:rPr lang="ru-RU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правилах безопасности в лесу в пожароопасный </a:t>
            </a:r>
            <a:r>
              <a:rPr lang="ru-RU" sz="28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сезон.</a:t>
            </a:r>
          </a:p>
          <a:p>
            <a:endParaRPr lang="ru-RU" sz="20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Лес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обеспечивает человечество кислородом. Неслучайно говорят, что лес - легкие планеты. И он не только вырабатывает кислород, но и частично поглощает химические загрязнения, очищая воздух. 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Причиной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более чем 90% лесных пожаров это неосторожное обращение с огнем. Каждый лесной пожар - стихийное бедствие, которое наносит огромный экономический ущерб, приводит к гибели большого количества зверей и птиц, наносит непоправимый урон природе. Главные причины возникновения лесных пожаров - человеческий фактор и погода - жара, сухие грозы и ветер.</a:t>
            </a:r>
          </a:p>
          <a:p>
            <a:endParaRPr lang="ru-RU" dirty="0"/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</a:t>
            </a:r>
            <a:r>
              <a:rPr lang="ru-RU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В ПОЖАРООПАСНЫЙ ПЕРИОД ВОЗДЕРЖИТЕСЬ ОТ ПОСЕЩЕНИЯ ЛЕСА!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 все-таки оказались в лесу, то помните, в пожароопасный период в лесу категорически запрещается: 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разводить костры, использовать мангалы, другие приспособления для приготовления пищи; 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курить, бросать горящие спички, окурки, вытряхивать из курительных трубок горячую золу; 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стрелять из оружия, использовать пиротехнические изделия; 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оставлять в лесу промасленный или пропитанный бензином, керосином и иными горючими веществами материал; 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заправлять топливом баки работающих двигателей внутреннего сгорания, выводить для работы технику с неисправной системой питания двигателя, а также курить или пользоваться открытым огнем вблизи машин, заправляемых топливом; 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оставлять на освещенной солнцем лесной поляне бутылки, осколки стекла, другой мусор; 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выжигать траву на полях,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тополиный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пух 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сжигать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мусор в лесу.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Будьте предельно осторожны с огнем в лесу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проходите мимо не затушенных костров, не оставляйте их без присмотра!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</a:t>
            </a: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</a:t>
            </a:r>
            <a:r>
              <a:rPr lang="ru-RU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НАДО ЗНАТЬ!  ВНИМАНИЕ!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обнаружении пожара обязательно сообщите по телефонам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101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или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112</a:t>
            </a:r>
            <a:r>
              <a:rPr lang="ru-RU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77700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018" y="747779"/>
            <a:ext cx="8651550" cy="503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889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319" y="1109804"/>
            <a:ext cx="4318072" cy="242891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9181" y="636210"/>
            <a:ext cx="3702522" cy="416117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226" y="4011219"/>
            <a:ext cx="4815837" cy="27089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99" y="2523059"/>
            <a:ext cx="3448594" cy="250382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61258" y="0"/>
            <a:ext cx="876517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1000"/>
              </a:spcBef>
              <a:buClr>
                <a:srgbClr val="90C226"/>
              </a:buClr>
              <a:buSzPct val="80000"/>
            </a:pPr>
            <a:r>
              <a:rPr lang="ru-RU" sz="32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Сценка </a:t>
            </a:r>
            <a:r>
              <a:rPr lang="ru-RU" sz="320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Поможем Зайчику узнать правила пожарной безопасности»</a:t>
            </a:r>
            <a:endParaRPr lang="ru-RU" sz="3200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997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075" y="3280376"/>
            <a:ext cx="6426926" cy="34638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2560" y="1195966"/>
            <a:ext cx="3204270" cy="180240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40074" y="1045608"/>
            <a:ext cx="3738878" cy="21031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6" t="14971" r="912" b="2275"/>
          <a:stretch/>
        </p:blipFill>
        <p:spPr>
          <a:xfrm>
            <a:off x="454074" y="3970023"/>
            <a:ext cx="4245428" cy="25995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6" r="6122" b="2836"/>
          <a:stretch/>
        </p:blipFill>
        <p:spPr>
          <a:xfrm>
            <a:off x="3771410" y="352696"/>
            <a:ext cx="5568531" cy="3346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907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9245" y="217714"/>
            <a:ext cx="7771773" cy="1320800"/>
          </a:xfrm>
        </p:spPr>
        <p:txBody>
          <a:bodyPr>
            <a:normAutofit/>
          </a:bodyPr>
          <a:lstStyle/>
          <a:p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Берегите лес!</a:t>
            </a:r>
            <a:endParaRPr lang="ru-RU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81" b="3095"/>
          <a:stretch/>
        </p:blipFill>
        <p:spPr>
          <a:xfrm>
            <a:off x="1175658" y="1760584"/>
            <a:ext cx="7889965" cy="453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980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18754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</a:t>
            </a:r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проекта.</a:t>
            </a:r>
            <a:r>
              <a:rPr lang="ru-RU" sz="5400" dirty="0"/>
              <a:t/>
            </a:r>
            <a:br>
              <a:rPr lang="ru-RU" sz="5400" dirty="0"/>
            </a:br>
            <a:endParaRPr lang="ru-RU" sz="5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7382" y="1651138"/>
            <a:ext cx="11038115" cy="4253273"/>
          </a:xfrm>
        </p:spPr>
        <p:txBody>
          <a:bodyPr>
            <a:normAutofit lnSpcReduction="10000"/>
          </a:bodyPr>
          <a:lstStyle/>
          <a:p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 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пожаров остро стоит в нашей стране. За последние годы значительно увеличилось количество пожаров, которые произошли по вине человека. Реализация данного проекта даст возможность рассказать и показать детям и родителям о разрушающем действий лесных пожаров, научить ребенка мерам предосторожности, а также правилам поведения при возникшем пожаре, которые помогут сохранить ему жизнь.</a:t>
            </a:r>
          </a:p>
          <a:p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Планета Земля- наш общий дом, а лес- это легкие планеты, поэтому берегите лес от пожара!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1488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441269"/>
          </a:xfrm>
        </p:spPr>
        <p:txBody>
          <a:bodyPr>
            <a:noAutofit/>
          </a:bodyPr>
          <a:lstStyle/>
          <a:p>
            <a:r>
              <a:rPr lang="ru-RU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Цель</a:t>
            </a:r>
            <a:r>
              <a:rPr lang="ru-RU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6600" dirty="0"/>
              <a:t/>
            </a:r>
            <a:br>
              <a:rPr lang="ru-RU" sz="6600" dirty="0"/>
            </a:br>
            <a:endParaRPr lang="ru-RU" sz="6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4949" y="2160589"/>
            <a:ext cx="10019211" cy="3880773"/>
          </a:xfrm>
        </p:spPr>
        <p:txBody>
          <a:bodyPr/>
          <a:lstStyle/>
          <a:p>
            <a:pPr marL="0" indent="0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осознанного и ответственного отношения к выполнению правил пожарной безопасности в природе. Совершенствовать знания, умения и навыками необходимые для действия в экстремальных ситуациях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Развитие творческих способностей.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5704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3459" y="100149"/>
            <a:ext cx="8819364" cy="1114697"/>
          </a:xfrm>
        </p:spPr>
        <p:txBody>
          <a:bodyPr>
            <a:noAutofit/>
          </a:bodyPr>
          <a:lstStyle/>
          <a:p>
            <a:pPr algn="ctr"/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5131" y="1084218"/>
            <a:ext cx="11612880" cy="5499464"/>
          </a:xfrm>
        </p:spPr>
        <p:txBody>
          <a:bodyPr>
            <a:normAutofit lnSpcReduction="10000"/>
          </a:bodyPr>
          <a:lstStyle/>
          <a:p>
            <a:pPr lvl="0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Привитие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дошкольникам элементарных навыков пожарной безопасности.</a:t>
            </a:r>
          </a:p>
          <a:p>
            <a:pPr lvl="0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Закрепить правила безопасного поведения в природе, знания о пожарной безопасности и причинах возникновения пожаров.</a:t>
            </a:r>
          </a:p>
          <a:p>
            <a:pPr lvl="0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бережное отношение к природе.</a:t>
            </a:r>
          </a:p>
          <a:p>
            <a:pPr lvl="0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познавательный интерес, расширять кругозор детей.</a:t>
            </a:r>
          </a:p>
          <a:p>
            <a:pPr lvl="0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эмоциональную отзывчивость.</a:t>
            </a:r>
          </a:p>
          <a:p>
            <a:pPr lvl="0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творческие способности дошкольника.</a:t>
            </a:r>
          </a:p>
          <a:p>
            <a:pPr lvl="0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Объединять усилия педагогов и родителей в вопросе ознакомление детей с правилами поведения в лесу, привлечение родителей к совместной деятельности.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073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9451" y="363915"/>
            <a:ext cx="10580915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 проекта: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познавательно-творческий</a:t>
            </a:r>
          </a:p>
          <a:p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</a:t>
            </a:r>
            <a:r>
              <a:rPr lang="ru-RU" sz="3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проекта: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подготовительной группы,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воспитатели,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родители.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</a:t>
            </a:r>
            <a:r>
              <a:rPr lang="ru-RU" sz="3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 проекта: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16.01.2023 - 31.03.2023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Ожидаемые </a:t>
            </a:r>
            <a:r>
              <a:rPr lang="ru-RU" sz="3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результаты: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Формирование у детей осознанного выполнения правил противопожарной безопасности, чувства ответственности за свои поступки и личное отношение к соблюдению и нарушению правил пожарной безопасности.</a:t>
            </a:r>
          </a:p>
        </p:txBody>
      </p:sp>
    </p:spTree>
    <p:extLst>
      <p:ext uri="{BB962C8B-B14F-4D97-AF65-F5344CB8AC3E}">
        <p14:creationId xmlns:p14="http://schemas.microsoft.com/office/powerpoint/2010/main" val="2612280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02563" y="-147983"/>
            <a:ext cx="7766936" cy="1646302"/>
          </a:xfrm>
        </p:spPr>
        <p:txBody>
          <a:bodyPr/>
          <a:lstStyle/>
          <a:p>
            <a:pPr algn="ctr"/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над проектом .</a:t>
            </a:r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25064" y="7538616"/>
            <a:ext cx="7766936" cy="109689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8" t="5983" r="10898" b="16240"/>
          <a:stretch>
            <a:fillRect/>
          </a:stretch>
        </p:blipFill>
        <p:spPr bwMode="auto">
          <a:xfrm>
            <a:off x="1238164" y="1698172"/>
            <a:ext cx="7791635" cy="4349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0425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71006"/>
          </a:xfrm>
        </p:spPr>
        <p:txBody>
          <a:bodyPr>
            <a:normAutofit fontScale="90000"/>
          </a:bodyPr>
          <a:lstStyle/>
          <a:p>
            <a:r>
              <a:rPr lang="ru-RU" sz="4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Беседы с </a:t>
            </a:r>
            <a:r>
              <a:rPr lang="ru-RU" sz="4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детьми.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6571" y="1455194"/>
            <a:ext cx="11025052" cy="3880773"/>
          </a:xfrm>
        </p:spPr>
        <p:txBody>
          <a:bodyPr>
            <a:noAutofit/>
          </a:bodyPr>
          <a:lstStyle/>
          <a:p>
            <a:pPr lvl="0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Берегите лес от пожара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"Правила поведение при пожаре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"Почему телефон пожарной службы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-101?"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"Знакомство с профессией пожарник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"Почему вспыхивают лесные пожары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"Почему мы дружим с лесом, для чего он нужен людям?"</a:t>
            </a:r>
          </a:p>
          <a:p>
            <a:pPr lvl="0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"Что является основной причиной возникновения лесных пожаров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?"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6235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художественной литературы: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3" y="1502229"/>
            <a:ext cx="10909421" cy="5081451"/>
          </a:xfrm>
        </p:spPr>
        <p:txBody>
          <a:bodyPr>
            <a:normAutofit/>
          </a:bodyPr>
          <a:lstStyle/>
          <a:p>
            <a:pPr lvl="0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Маршак «Рассказ о неизвестном герое», «Пожар»,</a:t>
            </a:r>
          </a:p>
          <a:p>
            <a:pPr lvl="0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Е.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Хоринская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«Спичка-невеличка»,</a:t>
            </a:r>
          </a:p>
          <a:p>
            <a:pPr lvl="0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Л. Толстой «Пожарные собаки»,</a:t>
            </a:r>
          </a:p>
          <a:p>
            <a:pPr lvl="0"/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Л.Толстой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«Пожар»,</a:t>
            </a:r>
          </a:p>
          <a:p>
            <a:pPr lvl="0"/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Б.Житков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«Пожар в море»,</a:t>
            </a:r>
          </a:p>
          <a:p>
            <a:pPr lvl="0"/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Л.Билалова"Пожарные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".</a:t>
            </a:r>
          </a:p>
          <a:p>
            <a:pPr lvl="0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Т.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Шарыгина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."Осколок стекла".</a:t>
            </a:r>
          </a:p>
          <a:p>
            <a:pPr lvl="0"/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В.Жидков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«В дыму»;</a:t>
            </a:r>
          </a:p>
          <a:p>
            <a:pPr lvl="0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Загадки, пословицы, поговорки об огне, пожаре.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8864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446" y="609600"/>
            <a:ext cx="8973556" cy="1049383"/>
          </a:xfrm>
        </p:spPr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 – эстетическое развитие: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6389" y="2160589"/>
            <a:ext cx="9313817" cy="3880773"/>
          </a:xfrm>
        </p:spPr>
        <p:txBody>
          <a:bodyPr>
            <a:normAutofit/>
          </a:bodyPr>
          <a:lstStyle/>
          <a:p>
            <a:pPr lvl="0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"Берегите лес от пожара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".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Совместное творчество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и родителей на тему "Береги лес от пожара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".</a:t>
            </a:r>
          </a:p>
          <a:p>
            <a:pPr lvl="0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Сценка «Поможем Зайчику узнать правила пожарной безопасности»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Коллективная работа по создание плаката "Берегите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лес."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234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8C59B386-999D-4CB6-B907-9F3997C027C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769</TotalTime>
  <Words>813</Words>
  <Application>Microsoft Office PowerPoint</Application>
  <PresentationFormat>Широкоэкранный</PresentationFormat>
  <Paragraphs>79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Times New Roman</vt:lpstr>
      <vt:lpstr>Trebuchet MS</vt:lpstr>
      <vt:lpstr>Wingdings 3</vt:lpstr>
      <vt:lpstr>Аспект</vt:lpstr>
      <vt:lpstr>Проект  «Берегите лес от пожара!»</vt:lpstr>
      <vt:lpstr>Актуальность проекта. </vt:lpstr>
      <vt:lpstr>              Цель: </vt:lpstr>
      <vt:lpstr>Задачи: </vt:lpstr>
      <vt:lpstr>Презентация PowerPoint</vt:lpstr>
      <vt:lpstr>Работа над проектом .</vt:lpstr>
      <vt:lpstr>Беседы с детьми. </vt:lpstr>
      <vt:lpstr>Чтение художественной литературы: </vt:lpstr>
      <vt:lpstr>Художественно – эстетическое развитие:</vt:lpstr>
      <vt:lpstr>Работа с родителями. </vt:lpstr>
      <vt:lpstr>Совместное творчество родителей с детьми по теме «Берегите лес от пожара»</vt:lpstr>
      <vt:lpstr>Работа над плакатом «Берегите лес!»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Берегите лес!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«Берегите лес от пожара»</dc:title>
  <dc:creator>Воспитатель</dc:creator>
  <cp:lastModifiedBy>Воспитатель</cp:lastModifiedBy>
  <cp:revision>40</cp:revision>
  <dcterms:created xsi:type="dcterms:W3CDTF">2024-05-03T04:19:57Z</dcterms:created>
  <dcterms:modified xsi:type="dcterms:W3CDTF">2024-05-06T10:32:32Z</dcterms:modified>
</cp:coreProperties>
</file>