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315" r:id="rId4"/>
    <p:sldId id="258" r:id="rId5"/>
    <p:sldId id="259" r:id="rId6"/>
    <p:sldId id="260" r:id="rId7"/>
    <p:sldId id="267" r:id="rId8"/>
    <p:sldId id="261" r:id="rId9"/>
    <p:sldId id="268" r:id="rId10"/>
    <p:sldId id="262" r:id="rId11"/>
    <p:sldId id="269" r:id="rId12"/>
    <p:sldId id="263" r:id="rId13"/>
    <p:sldId id="270" r:id="rId14"/>
    <p:sldId id="264" r:id="rId15"/>
    <p:sldId id="271" r:id="rId16"/>
    <p:sldId id="265" r:id="rId17"/>
    <p:sldId id="266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4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-512" y="-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86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87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79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95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61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63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646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40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513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16BB-7AEA-4610-A3FD-D7A524B8DB75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A878C-6BAD-4841-941C-0E1F00977F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573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LfVI2KH1lE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8A18DE-D5C3-9FB6-00B8-DC26B09EB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178" y="-367694"/>
            <a:ext cx="12254753" cy="74677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BE170A-9348-C6D6-5CF6-899369CA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179" y="-304871"/>
            <a:ext cx="12254753" cy="7467741"/>
          </a:xfrm>
          <a:prstGeom prst="rect">
            <a:avLst/>
          </a:prstGeom>
        </p:spPr>
      </p:pic>
      <p:pic>
        <p:nvPicPr>
          <p:cNvPr id="2" name="музыка">
            <a:hlinkClick r:id="" action="ppaction://media"/>
            <a:extLst>
              <a:ext uri="{FF2B5EF4-FFF2-40B4-BE49-F238E27FC236}">
                <a16:creationId xmlns:a16="http://schemas.microsoft.com/office/drawing/2014/main" xmlns="" id="{F1F162E3-B8AB-14EC-A383-D85D8BDBA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77" y="5894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8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1C3D21-90BA-434A-8F1C-6617975EE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253" y="0"/>
            <a:ext cx="12968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01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220948-6473-7A84-A012-BD19915247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25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ADCA13-9296-A1E2-AE0B-D1AD2BE24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65" y="-197764"/>
            <a:ext cx="12412893" cy="705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65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163722-CE11-A21C-65C6-8FBCF7B4B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1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12BA97-163B-76E8-D180-D59C2869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713" y="0"/>
            <a:ext cx="12514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73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8FDC6D2-9117-0ED7-2EBF-48454A1CFD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2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6E2084-8804-8CD8-4824-72CF02CD2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052" y="-143435"/>
            <a:ext cx="12257052" cy="6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75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8BE23C-0E4D-BF8E-C253-C26328E3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6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FA5B8C2-5446-688E-CB4C-941EBE3FD4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57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EE1934-9BC0-9835-B849-C91BEBD60F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1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A1C617C-3EE9-861B-3079-D1DE27B2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048565" cy="59280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Первый в космосе. Ю.А. Гагарин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Для просмотра видео перейдите по ссылке </a:t>
            </a:r>
            <a:r>
              <a:rPr lang="ru-RU" dirty="0"/>
              <a:t/>
            </a:r>
            <a:br>
              <a:rPr lang="ru-RU" dirty="0"/>
            </a:br>
            <a:r>
              <a:rPr lang="en-US" dirty="0">
                <a:hlinkClick r:id="rId2"/>
              </a:rPr>
              <a:t>https://www.youtube.com/watch?v=BLfVI2KH1lE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859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3108145-6991-A09B-A96E-39F1CC2D0D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828" y="0"/>
            <a:ext cx="13097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35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E17765F-688E-4B4B-8A0E-97DA4A34B3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8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90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773F2D-99AD-9FD2-A813-9830830449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890" y="0"/>
            <a:ext cx="129797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88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A5B6F0-CE0D-11D0-658B-1045A88817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" y="0"/>
            <a:ext cx="12111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39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4DC1988-BD0A-DBB0-9DD7-28206E93C3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7002" y="0"/>
            <a:ext cx="135660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06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CE153B-C6A1-4EA1-1A99-C2F7B2DB33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189"/>
          <a:stretch/>
        </p:blipFill>
        <p:spPr>
          <a:xfrm>
            <a:off x="-80683" y="0"/>
            <a:ext cx="1236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8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B39B60-3CDE-C688-B63B-5F3F48B0D9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5059" y="0"/>
            <a:ext cx="12627617" cy="69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12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7115FD-090E-B9F5-60BF-E7FCAE5E27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5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20DE60-8AE1-670C-526B-B2FE5FD73A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295" y="0"/>
            <a:ext cx="128165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50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7951823-AEFD-E9DC-90BE-312E4F07CE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8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8A18DE-D5C3-9FB6-00B8-DC26B09EB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178" y="-367694"/>
            <a:ext cx="12254753" cy="74677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BE170A-9348-C6D6-5CF6-899369CA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179" y="-304871"/>
            <a:ext cx="12254753" cy="7467741"/>
          </a:xfrm>
          <a:prstGeom prst="rect">
            <a:avLst/>
          </a:prstGeom>
        </p:spPr>
      </p:pic>
      <p:pic>
        <p:nvPicPr>
          <p:cNvPr id="2" name="музыка">
            <a:hlinkClick r:id="" action="ppaction://media"/>
            <a:extLst>
              <a:ext uri="{FF2B5EF4-FFF2-40B4-BE49-F238E27FC236}">
                <a16:creationId xmlns:a16="http://schemas.microsoft.com/office/drawing/2014/main" xmlns="" id="{F1F162E3-B8AB-14EC-A383-D85D8BDBA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77" y="5894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AEAD588-602A-8D5A-5255-796CD4E601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190" y="0"/>
            <a:ext cx="12550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34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45F0C8D-D031-8F01-68EA-93ACDBE782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541"/>
            <a:ext cx="12188344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93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A69A8C-D8D2-0D9F-6E3D-7576817728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5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441F88-DACD-989D-D5C0-C2BEF264A3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88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280681-8434-0059-E9CB-A8318B887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741" y="0"/>
            <a:ext cx="12181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08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E5DF49-15DD-5D25-8F82-CCF0392DC6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775" y="0"/>
            <a:ext cx="1230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84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FA4CA4-B77D-01C5-9105-6816DFA29C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27" y="0"/>
            <a:ext cx="12231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10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894BD6-7991-5698-2A3A-092F78D1CF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1017" y="0"/>
            <a:ext cx="128940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81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0C0D9C-5A4F-A9E8-C1D6-C5CF1F1B6B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7" r="1250"/>
          <a:stretch/>
        </p:blipFill>
        <p:spPr>
          <a:xfrm>
            <a:off x="29574" y="34657"/>
            <a:ext cx="12162426" cy="67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14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00088F6-E03F-82FE-8FA2-EFA32ED0D1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457" y="0"/>
            <a:ext cx="12838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76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C911482-A6F6-A5F0-4D95-20F6BD3AC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3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3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77B315A-D1D9-656B-0088-780B20CB99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0" r="662"/>
          <a:stretch/>
        </p:blipFill>
        <p:spPr>
          <a:xfrm>
            <a:off x="0" y="-18586"/>
            <a:ext cx="12192000" cy="687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35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825B016-2F25-9611-7C39-5B9DB151E4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752" y="0"/>
            <a:ext cx="12903142" cy="67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90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7DB9F44-3A72-DA45-796D-87555086A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2613"/>
            <a:ext cx="12192000" cy="35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59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C11A087-D808-D2DA-AEF8-80AE18FFA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565" y="77830"/>
            <a:ext cx="4607859" cy="670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68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A1ADAF-A16F-91E8-C512-089786F670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827" y="-62752"/>
            <a:ext cx="12520121" cy="692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36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B01738-3034-D9D8-A692-4451C83373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926" y="0"/>
            <a:ext cx="11816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1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3B8E71-69B0-C370-0B49-5CF7D8AC2F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3115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374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DB11E4A-AF5B-FA95-9AAC-C52EDDD85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205" y="134471"/>
            <a:ext cx="98298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83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F1E39A-18D8-0AE5-4464-06379803C6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461" y="0"/>
            <a:ext cx="12761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31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7B013BE-92CD-AD15-F7CE-100FE4DE5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456" y="116541"/>
            <a:ext cx="4890473" cy="66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06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5439A3D-C33D-8E07-1103-DED0DBBF6D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6980"/>
            <a:ext cx="12192000" cy="73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85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3FE09E-3F1B-AFD0-4EA9-3DFC9810DF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7"/>
          <a:stretch/>
        </p:blipFill>
        <p:spPr>
          <a:xfrm>
            <a:off x="-29634" y="0"/>
            <a:ext cx="1222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4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A98C1E-E31B-482B-6CB6-8525B220A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259" y="44823"/>
            <a:ext cx="10152529" cy="67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689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924B49-2FD5-DA60-CCA6-517630018E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905" y="0"/>
            <a:ext cx="12469906" cy="688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84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3D0CFAB-F670-D19C-2487-577D05E6FB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124" y="0"/>
            <a:ext cx="565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673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438D2B-5D15-6B00-5A50-CDD85DD158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999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4BD3E3-9FF3-7D54-D020-E78ABE4BE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447" y="0"/>
            <a:ext cx="13715999" cy="6858000"/>
          </a:xfrm>
          <a:prstGeom prst="rect">
            <a:avLst/>
          </a:prstGeom>
        </p:spPr>
      </p:pic>
      <p:pic>
        <p:nvPicPr>
          <p:cNvPr id="2" name="музыка">
            <a:hlinkClick r:id="" action="ppaction://media"/>
            <a:extLst>
              <a:ext uri="{FF2B5EF4-FFF2-40B4-BE49-F238E27FC236}">
                <a16:creationId xmlns:a16="http://schemas.microsoft.com/office/drawing/2014/main" xmlns="" id="{BB9C40D1-363D-4D65-9E00-690B43990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688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D5B0686-1452-3B47-0D0F-33D2B35F17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7588"/>
            <a:ext cx="12192000" cy="7430447"/>
          </a:xfrm>
          <a:prstGeom prst="rect">
            <a:avLst/>
          </a:prstGeom>
        </p:spPr>
      </p:pic>
      <p:pic>
        <p:nvPicPr>
          <p:cNvPr id="3" name="музыка">
            <a:hlinkClick r:id="" action="ppaction://media"/>
            <a:extLst>
              <a:ext uri="{FF2B5EF4-FFF2-40B4-BE49-F238E27FC236}">
                <a16:creationId xmlns:a16="http://schemas.microsoft.com/office/drawing/2014/main" xmlns="" id="{0FB5F646-0FB9-2459-0C0D-2942423DA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5697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1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FA5A249-5975-AB8A-F960-4EC67F3B3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3352" y="0"/>
            <a:ext cx="1437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95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91D743-3A54-769F-C655-230220136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456" y="0"/>
            <a:ext cx="12755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4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E674CE4-0C0F-95EB-0987-BB017EF7F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447" y="0"/>
            <a:ext cx="12837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78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DBC26C-8CBE-1FDA-057E-EF1A53FEB2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270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171</TotalTime>
  <Words>0</Words>
  <Application>Microsoft Office PowerPoint</Application>
  <PresentationFormat>Произвольный</PresentationFormat>
  <Paragraphs>1</Paragraphs>
  <Slides>56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Презентация PowerPoint</vt:lpstr>
      <vt:lpstr> Первый в космосе. Ю.А. Гагарин  Для просмотра видео перейдите по ссылке  https://www.youtube.com/watch?v=BLfVI2KH1lE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Цегельская</dc:creator>
  <cp:lastModifiedBy>Надежда</cp:lastModifiedBy>
  <cp:revision>11</cp:revision>
  <dcterms:created xsi:type="dcterms:W3CDTF">2024-03-31T10:25:04Z</dcterms:created>
  <dcterms:modified xsi:type="dcterms:W3CDTF">2024-04-26T09:05:33Z</dcterms:modified>
</cp:coreProperties>
</file>