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1ADB-43CB-4CF8-9615-24D2ADE79A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01E6-B170-4D42-8C6F-792DE439C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81ADB-43CB-4CF8-9615-24D2ADE79A5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01E6-B170-4D42-8C6F-792DE439C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8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20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4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0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5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5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3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5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32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4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9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5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2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3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96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Людмила Григорьева</cp:lastModifiedBy>
  <cp:revision>3</cp:revision>
  <dcterms:created xsi:type="dcterms:W3CDTF">2024-04-23T08:32:48Z</dcterms:created>
  <dcterms:modified xsi:type="dcterms:W3CDTF">2024-04-23T12:20:14Z</dcterms:modified>
</cp:coreProperties>
</file>