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2CCE-9CD2-49B2-A67B-B1623040FFA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A80C-32BA-4D99-9795-D6047A865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2CCE-9CD2-49B2-A67B-B1623040FFA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A80C-32BA-4D99-9795-D6047A865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8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8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3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0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7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8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4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5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01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90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0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44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92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15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18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28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83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9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8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11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00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5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6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6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06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2024-02-07T08:16:29Z</dcterms:created>
  <dcterms:modified xsi:type="dcterms:W3CDTF">2024-02-07T08:16:29Z</dcterms:modified>
</cp:coreProperties>
</file>