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39"/>
  </p:notesMasterIdLst>
  <p:sldIdLst>
    <p:sldId id="256" r:id="rId2"/>
    <p:sldId id="327" r:id="rId3"/>
    <p:sldId id="274" r:id="rId4"/>
    <p:sldId id="276" r:id="rId5"/>
    <p:sldId id="275" r:id="rId6"/>
    <p:sldId id="279" r:id="rId7"/>
    <p:sldId id="319" r:id="rId8"/>
    <p:sldId id="325" r:id="rId9"/>
    <p:sldId id="281" r:id="rId10"/>
    <p:sldId id="320" r:id="rId11"/>
    <p:sldId id="324" r:id="rId12"/>
    <p:sldId id="278" r:id="rId13"/>
    <p:sldId id="328" r:id="rId14"/>
    <p:sldId id="329" r:id="rId15"/>
    <p:sldId id="289" r:id="rId16"/>
    <p:sldId id="295" r:id="rId17"/>
    <p:sldId id="287" r:id="rId18"/>
    <p:sldId id="292" r:id="rId19"/>
    <p:sldId id="293" r:id="rId20"/>
    <p:sldId id="294" r:id="rId21"/>
    <p:sldId id="296" r:id="rId22"/>
    <p:sldId id="297" r:id="rId23"/>
    <p:sldId id="298" r:id="rId24"/>
    <p:sldId id="301" r:id="rId25"/>
    <p:sldId id="299" r:id="rId26"/>
    <p:sldId id="308" r:id="rId27"/>
    <p:sldId id="310" r:id="rId28"/>
    <p:sldId id="302" r:id="rId29"/>
    <p:sldId id="311" r:id="rId30"/>
    <p:sldId id="312" r:id="rId31"/>
    <p:sldId id="313" r:id="rId32"/>
    <p:sldId id="314" r:id="rId33"/>
    <p:sldId id="318" r:id="rId34"/>
    <p:sldId id="315" r:id="rId35"/>
    <p:sldId id="316" r:id="rId36"/>
    <p:sldId id="321" r:id="rId37"/>
    <p:sldId id="323" r:id="rId3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08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491F494-6EED-4E1F-B40A-DC07C2731BD2}" type="datetimeFigureOut">
              <a:rPr lang="ru-RU"/>
              <a:pPr>
                <a:defRPr/>
              </a:pPr>
              <a:t>20.02.2024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DBC9C2BF-ACF9-4AA2-8EC6-2671C0D9ABA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201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589B340-20D0-4E65-9ABD-1AC4731AC425}" type="slidenum">
              <a:rPr lang="ru-RU" altLang="ru-RU"/>
              <a:pPr/>
              <a:t>3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56 w 2123"/>
                <a:gd name="T1" fmla="*/ 668 h 1696"/>
                <a:gd name="T2" fmla="*/ 520 w 2123"/>
                <a:gd name="T3" fmla="*/ 437 h 1696"/>
                <a:gd name="T4" fmla="*/ 646 w 2123"/>
                <a:gd name="T5" fmla="*/ 254 h 1696"/>
                <a:gd name="T6" fmla="*/ 887 w 2123"/>
                <a:gd name="T7" fmla="*/ 376 h 1696"/>
                <a:gd name="T8" fmla="*/ 1166 w 2123"/>
                <a:gd name="T9" fmla="*/ 555 h 1696"/>
                <a:gd name="T10" fmla="*/ 1422 w 2123"/>
                <a:gd name="T11" fmla="*/ 709 h 1696"/>
                <a:gd name="T12" fmla="*/ 1728 w 2123"/>
                <a:gd name="T13" fmla="*/ 870 h 1696"/>
                <a:gd name="T14" fmla="*/ 1806 w 2123"/>
                <a:gd name="T15" fmla="*/ 904 h 1696"/>
                <a:gd name="T16" fmla="*/ 1763 w 2123"/>
                <a:gd name="T17" fmla="*/ 866 h 1696"/>
                <a:gd name="T18" fmla="*/ 1355 w 2123"/>
                <a:gd name="T19" fmla="*/ 641 h 1696"/>
                <a:gd name="T20" fmla="*/ 1043 w 2123"/>
                <a:gd name="T21" fmla="*/ 437 h 1696"/>
                <a:gd name="T22" fmla="*/ 691 w 2123"/>
                <a:gd name="T23" fmla="*/ 210 h 1696"/>
                <a:gd name="T24" fmla="*/ 959 w 2123"/>
                <a:gd name="T25" fmla="*/ 199 h 1696"/>
                <a:gd name="T26" fmla="*/ 1233 w 2123"/>
                <a:gd name="T27" fmla="*/ 203 h 1696"/>
                <a:gd name="T28" fmla="*/ 1550 w 2123"/>
                <a:gd name="T29" fmla="*/ 172 h 1696"/>
                <a:gd name="T30" fmla="*/ 2035 w 2123"/>
                <a:gd name="T31" fmla="*/ 125 h 1696"/>
                <a:gd name="T32" fmla="*/ 1990 w 2123"/>
                <a:gd name="T33" fmla="*/ 111 h 1696"/>
                <a:gd name="T34" fmla="*/ 1479 w 2123"/>
                <a:gd name="T35" fmla="*/ 165 h 1696"/>
                <a:gd name="T36" fmla="*/ 1160 w 2123"/>
                <a:gd name="T37" fmla="*/ 176 h 1696"/>
                <a:gd name="T38" fmla="*/ 727 w 2123"/>
                <a:gd name="T39" fmla="*/ 165 h 1696"/>
                <a:gd name="T40" fmla="*/ 787 w 2123"/>
                <a:gd name="T41" fmla="*/ 146 h 1696"/>
                <a:gd name="T42" fmla="*/ 1094 w 2123"/>
                <a:gd name="T43" fmla="*/ 0 h 1696"/>
                <a:gd name="T44" fmla="*/ 1043 w 2123"/>
                <a:gd name="T45" fmla="*/ 20 h 1696"/>
                <a:gd name="T46" fmla="*/ 970 w 2123"/>
                <a:gd name="T47" fmla="*/ 54 h 1696"/>
                <a:gd name="T48" fmla="*/ 823 w 2123"/>
                <a:gd name="T49" fmla="*/ 123 h 1696"/>
                <a:gd name="T50" fmla="*/ 646 w 2123"/>
                <a:gd name="T51" fmla="*/ 180 h 1696"/>
                <a:gd name="T52" fmla="*/ 610 w 2123"/>
                <a:gd name="T53" fmla="*/ 230 h 1696"/>
                <a:gd name="T54" fmla="*/ 289 w 2123"/>
                <a:gd name="T55" fmla="*/ 376 h 1696"/>
                <a:gd name="T56" fmla="*/ 0 w 2123"/>
                <a:gd name="T57" fmla="*/ 464 h 1696"/>
                <a:gd name="T58" fmla="*/ 0 w 2123"/>
                <a:gd name="T59" fmla="*/ 468 h 1696"/>
                <a:gd name="T60" fmla="*/ 0 w 2123"/>
                <a:gd name="T61" fmla="*/ 491 h 1696"/>
                <a:gd name="T62" fmla="*/ 286 w 2123"/>
                <a:gd name="T63" fmla="*/ 406 h 1696"/>
                <a:gd name="T64" fmla="*/ 568 w 2123"/>
                <a:gd name="T65" fmla="*/ 275 h 1696"/>
                <a:gd name="T66" fmla="*/ 484 w 2123"/>
                <a:gd name="T67" fmla="*/ 429 h 1696"/>
                <a:gd name="T68" fmla="*/ 502 w 2123"/>
                <a:gd name="T69" fmla="*/ 636 h 1696"/>
                <a:gd name="T70" fmla="*/ 444 w 2123"/>
                <a:gd name="T71" fmla="*/ 747 h 1696"/>
                <a:gd name="T72" fmla="*/ 313 w 2123"/>
                <a:gd name="T73" fmla="*/ 948 h 1696"/>
                <a:gd name="T74" fmla="*/ 307 w 2123"/>
                <a:gd name="T75" fmla="*/ 1085 h 1696"/>
                <a:gd name="T76" fmla="*/ 313 w 2123"/>
                <a:gd name="T77" fmla="*/ 1085 h 1696"/>
                <a:gd name="T78" fmla="*/ 331 w 2123"/>
                <a:gd name="T79" fmla="*/ 994 h 1696"/>
                <a:gd name="T80" fmla="*/ 556 w 2123"/>
                <a:gd name="T81" fmla="*/ 668 h 1696"/>
                <a:gd name="T82" fmla="*/ 556 w 2123"/>
                <a:gd name="T83" fmla="*/ 668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31 w 969"/>
                <a:gd name="T1" fmla="*/ 1210 h 1192"/>
                <a:gd name="T2" fmla="*/ 506 w 969"/>
                <a:gd name="T3" fmla="*/ 1216 h 1192"/>
                <a:gd name="T4" fmla="*/ 596 w 969"/>
                <a:gd name="T5" fmla="*/ 1174 h 1192"/>
                <a:gd name="T6" fmla="*/ 837 w 969"/>
                <a:gd name="T7" fmla="*/ 1109 h 1192"/>
                <a:gd name="T8" fmla="*/ 965 w 969"/>
                <a:gd name="T9" fmla="*/ 1079 h 1192"/>
                <a:gd name="T10" fmla="*/ 783 w 969"/>
                <a:gd name="T11" fmla="*/ 1010 h 1192"/>
                <a:gd name="T12" fmla="*/ 572 w 969"/>
                <a:gd name="T13" fmla="*/ 969 h 1192"/>
                <a:gd name="T14" fmla="*/ 205 w 969"/>
                <a:gd name="T15" fmla="*/ 987 h 1192"/>
                <a:gd name="T16" fmla="*/ 307 w 969"/>
                <a:gd name="T17" fmla="*/ 909 h 1192"/>
                <a:gd name="T18" fmla="*/ 512 w 969"/>
                <a:gd name="T19" fmla="*/ 819 h 1192"/>
                <a:gd name="T20" fmla="*/ 718 w 969"/>
                <a:gd name="T21" fmla="*/ 687 h 1192"/>
                <a:gd name="T22" fmla="*/ 724 w 969"/>
                <a:gd name="T23" fmla="*/ 687 h 1192"/>
                <a:gd name="T24" fmla="*/ 736 w 969"/>
                <a:gd name="T25" fmla="*/ 681 h 1192"/>
                <a:gd name="T26" fmla="*/ 777 w 969"/>
                <a:gd name="T27" fmla="*/ 663 h 1192"/>
                <a:gd name="T28" fmla="*/ 801 w 969"/>
                <a:gd name="T29" fmla="*/ 657 h 1192"/>
                <a:gd name="T30" fmla="*/ 813 w 969"/>
                <a:gd name="T31" fmla="*/ 645 h 1192"/>
                <a:gd name="T32" fmla="*/ 819 w 969"/>
                <a:gd name="T33" fmla="*/ 633 h 1192"/>
                <a:gd name="T34" fmla="*/ 813 w 969"/>
                <a:gd name="T35" fmla="*/ 627 h 1192"/>
                <a:gd name="T36" fmla="*/ 807 w 969"/>
                <a:gd name="T37" fmla="*/ 615 h 1192"/>
                <a:gd name="T38" fmla="*/ 807 w 969"/>
                <a:gd name="T39" fmla="*/ 583 h 1192"/>
                <a:gd name="T40" fmla="*/ 819 w 969"/>
                <a:gd name="T41" fmla="*/ 553 h 1192"/>
                <a:gd name="T42" fmla="*/ 831 w 969"/>
                <a:gd name="T43" fmla="*/ 523 h 1192"/>
                <a:gd name="T44" fmla="*/ 849 w 969"/>
                <a:gd name="T45" fmla="*/ 493 h 1192"/>
                <a:gd name="T46" fmla="*/ 865 w 969"/>
                <a:gd name="T47" fmla="*/ 463 h 1192"/>
                <a:gd name="T48" fmla="*/ 873 w 969"/>
                <a:gd name="T49" fmla="*/ 445 h 1192"/>
                <a:gd name="T50" fmla="*/ 881 w 969"/>
                <a:gd name="T51" fmla="*/ 439 h 1192"/>
                <a:gd name="T52" fmla="*/ 881 w 969"/>
                <a:gd name="T53" fmla="*/ 355 h 1192"/>
                <a:gd name="T54" fmla="*/ 881 w 969"/>
                <a:gd name="T55" fmla="*/ 349 h 1192"/>
                <a:gd name="T56" fmla="*/ 887 w 969"/>
                <a:gd name="T57" fmla="*/ 343 h 1192"/>
                <a:gd name="T58" fmla="*/ 905 w 969"/>
                <a:gd name="T59" fmla="*/ 313 h 1192"/>
                <a:gd name="T60" fmla="*/ 917 w 969"/>
                <a:gd name="T61" fmla="*/ 277 h 1192"/>
                <a:gd name="T62" fmla="*/ 929 w 969"/>
                <a:gd name="T63" fmla="*/ 247 h 1192"/>
                <a:gd name="T64" fmla="*/ 935 w 969"/>
                <a:gd name="T65" fmla="*/ 235 h 1192"/>
                <a:gd name="T66" fmla="*/ 941 w 969"/>
                <a:gd name="T67" fmla="*/ 223 h 1192"/>
                <a:gd name="T68" fmla="*/ 959 w 969"/>
                <a:gd name="T69" fmla="*/ 173 h 1192"/>
                <a:gd name="T70" fmla="*/ 977 w 969"/>
                <a:gd name="T71" fmla="*/ 137 h 1192"/>
                <a:gd name="T72" fmla="*/ 983 w 969"/>
                <a:gd name="T73" fmla="*/ 125 h 1192"/>
                <a:gd name="T74" fmla="*/ 983 w 969"/>
                <a:gd name="T75" fmla="*/ 119 h 1192"/>
                <a:gd name="T76" fmla="*/ 1001 w 969"/>
                <a:gd name="T77" fmla="*/ 0 h 1192"/>
                <a:gd name="T78" fmla="*/ 977 w 969"/>
                <a:gd name="T79" fmla="*/ 47 h 1192"/>
                <a:gd name="T80" fmla="*/ 807 w 969"/>
                <a:gd name="T81" fmla="*/ 113 h 1192"/>
                <a:gd name="T82" fmla="*/ 730 w 969"/>
                <a:gd name="T83" fmla="*/ 161 h 1192"/>
                <a:gd name="T84" fmla="*/ 476 w 969"/>
                <a:gd name="T85" fmla="*/ 241 h 1192"/>
                <a:gd name="T86" fmla="*/ 289 w 969"/>
                <a:gd name="T87" fmla="*/ 295 h 1192"/>
                <a:gd name="T88" fmla="*/ 181 w 969"/>
                <a:gd name="T89" fmla="*/ 301 h 1192"/>
                <a:gd name="T90" fmla="*/ 12 w 969"/>
                <a:gd name="T91" fmla="*/ 493 h 1192"/>
                <a:gd name="T92" fmla="*/ 0 w 969"/>
                <a:gd name="T93" fmla="*/ 517 h 1192"/>
                <a:gd name="T94" fmla="*/ 0 w 969"/>
                <a:gd name="T95" fmla="*/ 1210 h 1192"/>
                <a:gd name="T96" fmla="*/ 96 w 969"/>
                <a:gd name="T97" fmla="*/ 1204 h 1192"/>
                <a:gd name="T98" fmla="*/ 331 w 969"/>
                <a:gd name="T99" fmla="*/ 1210 h 1192"/>
                <a:gd name="T100" fmla="*/ 331 w 969"/>
                <a:gd name="T101" fmla="*/ 1210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66 w 2176"/>
                <a:gd name="T1" fmla="*/ 783 h 1505"/>
                <a:gd name="T2" fmla="*/ 1230 w 2176"/>
                <a:gd name="T3" fmla="*/ 1251 h 1505"/>
                <a:gd name="T4" fmla="*/ 988 w 2176"/>
                <a:gd name="T5" fmla="*/ 1209 h 1505"/>
                <a:gd name="T6" fmla="*/ 747 w 2176"/>
                <a:gd name="T7" fmla="*/ 1143 h 1505"/>
                <a:gd name="T8" fmla="*/ 458 w 2176"/>
                <a:gd name="T9" fmla="*/ 1125 h 1505"/>
                <a:gd name="T10" fmla="*/ 0 w 2176"/>
                <a:gd name="T11" fmla="*/ 1095 h 1505"/>
                <a:gd name="T12" fmla="*/ 30 w 2176"/>
                <a:gd name="T13" fmla="*/ 1131 h 1505"/>
                <a:gd name="T14" fmla="*/ 512 w 2176"/>
                <a:gd name="T15" fmla="*/ 1149 h 1505"/>
                <a:gd name="T16" fmla="*/ 801 w 2176"/>
                <a:gd name="T17" fmla="*/ 1203 h 1505"/>
                <a:gd name="T18" fmla="*/ 1170 w 2176"/>
                <a:gd name="T19" fmla="*/ 1325 h 1505"/>
                <a:gd name="T20" fmla="*/ 1105 w 2176"/>
                <a:gd name="T21" fmla="*/ 1343 h 1505"/>
                <a:gd name="T22" fmla="*/ 735 w 2176"/>
                <a:gd name="T23" fmla="*/ 1529 h 1505"/>
                <a:gd name="T24" fmla="*/ 789 w 2176"/>
                <a:gd name="T25" fmla="*/ 1505 h 1505"/>
                <a:gd name="T26" fmla="*/ 893 w 2176"/>
                <a:gd name="T27" fmla="*/ 1463 h 1505"/>
                <a:gd name="T28" fmla="*/ 1054 w 2176"/>
                <a:gd name="T29" fmla="*/ 1379 h 1505"/>
                <a:gd name="T30" fmla="*/ 1254 w 2176"/>
                <a:gd name="T31" fmla="*/ 1319 h 1505"/>
                <a:gd name="T32" fmla="*/ 1307 w 2176"/>
                <a:gd name="T33" fmla="*/ 1239 h 1505"/>
                <a:gd name="T34" fmla="*/ 1688 w 2176"/>
                <a:gd name="T35" fmla="*/ 1059 h 1505"/>
                <a:gd name="T36" fmla="*/ 1995 w 2176"/>
                <a:gd name="T37" fmla="*/ 969 h 1505"/>
                <a:gd name="T38" fmla="*/ 2248 w 2176"/>
                <a:gd name="T39" fmla="*/ 837 h 1505"/>
                <a:gd name="T40" fmla="*/ 2025 w 2176"/>
                <a:gd name="T41" fmla="*/ 927 h 1505"/>
                <a:gd name="T42" fmla="*/ 1712 w 2176"/>
                <a:gd name="T43" fmla="*/ 1005 h 1505"/>
                <a:gd name="T44" fmla="*/ 1387 w 2176"/>
                <a:gd name="T45" fmla="*/ 1167 h 1505"/>
                <a:gd name="T46" fmla="*/ 1549 w 2176"/>
                <a:gd name="T47" fmla="*/ 921 h 1505"/>
                <a:gd name="T48" fmla="*/ 1676 w 2176"/>
                <a:gd name="T49" fmla="*/ 553 h 1505"/>
                <a:gd name="T50" fmla="*/ 1796 w 2176"/>
                <a:gd name="T51" fmla="*/ 380 h 1505"/>
                <a:gd name="T52" fmla="*/ 2043 w 2176"/>
                <a:gd name="T53" fmla="*/ 60 h 1505"/>
                <a:gd name="T54" fmla="*/ 2068 w 2176"/>
                <a:gd name="T55" fmla="*/ 0 h 1505"/>
                <a:gd name="T56" fmla="*/ 2037 w 2176"/>
                <a:gd name="T57" fmla="*/ 0 h 1505"/>
                <a:gd name="T58" fmla="*/ 1652 w 2176"/>
                <a:gd name="T59" fmla="*/ 488 h 1505"/>
                <a:gd name="T60" fmla="*/ 1525 w 2176"/>
                <a:gd name="T61" fmla="*/ 903 h 1505"/>
                <a:gd name="T62" fmla="*/ 1295 w 2176"/>
                <a:gd name="T63" fmla="*/ 1191 h 1505"/>
                <a:gd name="T64" fmla="*/ 1170 w 2176"/>
                <a:gd name="T65" fmla="*/ 921 h 1505"/>
                <a:gd name="T66" fmla="*/ 1042 w 2176"/>
                <a:gd name="T67" fmla="*/ 548 h 1505"/>
                <a:gd name="T68" fmla="*/ 917 w 2176"/>
                <a:gd name="T69" fmla="*/ 222 h 1505"/>
                <a:gd name="T70" fmla="*/ 813 w 2176"/>
                <a:gd name="T71" fmla="*/ 0 h 1505"/>
                <a:gd name="T72" fmla="*/ 777 w 2176"/>
                <a:gd name="T73" fmla="*/ 0 h 1505"/>
                <a:gd name="T74" fmla="*/ 935 w 2176"/>
                <a:gd name="T75" fmla="*/ 362 h 1505"/>
                <a:gd name="T76" fmla="*/ 1066 w 2176"/>
                <a:gd name="T77" fmla="*/ 783 h 1505"/>
                <a:gd name="T78" fmla="*/ 1066 w 2176"/>
                <a:gd name="T79" fmla="*/ 783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9 w 813"/>
                <a:gd name="T1" fmla="*/ 572 h 804"/>
                <a:gd name="T2" fmla="*/ 337 w 813"/>
                <a:gd name="T3" fmla="*/ 446 h 804"/>
                <a:gd name="T4" fmla="*/ 662 w 813"/>
                <a:gd name="T5" fmla="*/ 224 h 804"/>
                <a:gd name="T6" fmla="*/ 837 w 813"/>
                <a:gd name="T7" fmla="*/ 0 h 804"/>
                <a:gd name="T8" fmla="*/ 699 w 813"/>
                <a:gd name="T9" fmla="*/ 150 h 804"/>
                <a:gd name="T10" fmla="*/ 152 w 813"/>
                <a:gd name="T11" fmla="*/ 512 h 804"/>
                <a:gd name="T12" fmla="*/ 0 w 813"/>
                <a:gd name="T13" fmla="*/ 748 h 804"/>
                <a:gd name="T14" fmla="*/ 0 w 813"/>
                <a:gd name="T15" fmla="*/ 820 h 804"/>
                <a:gd name="T16" fmla="*/ 169 w 813"/>
                <a:gd name="T17" fmla="*/ 572 h 804"/>
                <a:gd name="T18" fmla="*/ 169 w 813"/>
                <a:gd name="T19" fmla="*/ 572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6 w 759"/>
                <a:gd name="T1" fmla="*/ 66 h 107"/>
                <a:gd name="T2" fmla="*/ 783 w 759"/>
                <a:gd name="T3" fmla="*/ 0 h 107"/>
                <a:gd name="T4" fmla="*/ 512 w 759"/>
                <a:gd name="T5" fmla="*/ 36 h 107"/>
                <a:gd name="T6" fmla="*/ 146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6 w 759"/>
                <a:gd name="T15" fmla="*/ 66 h 107"/>
                <a:gd name="T16" fmla="*/ 476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35 w 3169"/>
                <a:gd name="T1" fmla="*/ 247 h 743"/>
                <a:gd name="T2" fmla="*/ 1790 w 3169"/>
                <a:gd name="T3" fmla="*/ 241 h 743"/>
                <a:gd name="T4" fmla="*/ 2159 w 3169"/>
                <a:gd name="T5" fmla="*/ 259 h 743"/>
                <a:gd name="T6" fmla="*/ 2587 w 3169"/>
                <a:gd name="T7" fmla="*/ 241 h 743"/>
                <a:gd name="T8" fmla="*/ 3273 w 3169"/>
                <a:gd name="T9" fmla="*/ 212 h 743"/>
                <a:gd name="T10" fmla="*/ 3219 w 3169"/>
                <a:gd name="T11" fmla="*/ 194 h 743"/>
                <a:gd name="T12" fmla="*/ 2502 w 3169"/>
                <a:gd name="T13" fmla="*/ 229 h 743"/>
                <a:gd name="T14" fmla="*/ 2067 w 3169"/>
                <a:gd name="T15" fmla="*/ 229 h 743"/>
                <a:gd name="T16" fmla="*/ 1507 w 3169"/>
                <a:gd name="T17" fmla="*/ 194 h 743"/>
                <a:gd name="T18" fmla="*/ 1592 w 3169"/>
                <a:gd name="T19" fmla="*/ 168 h 743"/>
                <a:gd name="T20" fmla="*/ 2106 w 3169"/>
                <a:gd name="T21" fmla="*/ 0 h 743"/>
                <a:gd name="T22" fmla="*/ 2025 w 3169"/>
                <a:gd name="T23" fmla="*/ 24 h 743"/>
                <a:gd name="T24" fmla="*/ 1900 w 3169"/>
                <a:gd name="T25" fmla="*/ 66 h 743"/>
                <a:gd name="T26" fmla="*/ 1658 w 3169"/>
                <a:gd name="T27" fmla="*/ 138 h 743"/>
                <a:gd name="T28" fmla="*/ 1386 w 3169"/>
                <a:gd name="T29" fmla="*/ 206 h 743"/>
                <a:gd name="T30" fmla="*/ 1308 w 3169"/>
                <a:gd name="T31" fmla="*/ 259 h 743"/>
                <a:gd name="T32" fmla="*/ 789 w 3169"/>
                <a:gd name="T33" fmla="*/ 421 h 743"/>
                <a:gd name="T34" fmla="*/ 343 w 3169"/>
                <a:gd name="T35" fmla="*/ 511 h 743"/>
                <a:gd name="T36" fmla="*/ 0 w 3169"/>
                <a:gd name="T37" fmla="*/ 633 h 743"/>
                <a:gd name="T38" fmla="*/ 307 w 3169"/>
                <a:gd name="T39" fmla="*/ 547 h 743"/>
                <a:gd name="T40" fmla="*/ 759 w 3169"/>
                <a:gd name="T41" fmla="*/ 457 h 743"/>
                <a:gd name="T42" fmla="*/ 1218 w 3169"/>
                <a:gd name="T43" fmla="*/ 319 h 743"/>
                <a:gd name="T44" fmla="*/ 1013 w 3169"/>
                <a:gd name="T45" fmla="*/ 499 h 743"/>
                <a:gd name="T46" fmla="*/ 899 w 3169"/>
                <a:gd name="T47" fmla="*/ 759 h 743"/>
                <a:gd name="T48" fmla="*/ 893 w 3169"/>
                <a:gd name="T49" fmla="*/ 759 h 743"/>
                <a:gd name="T50" fmla="*/ 965 w 3169"/>
                <a:gd name="T51" fmla="*/ 759 h 743"/>
                <a:gd name="T52" fmla="*/ 1054 w 3169"/>
                <a:gd name="T53" fmla="*/ 505 h 743"/>
                <a:gd name="T54" fmla="*/ 1337 w 3169"/>
                <a:gd name="T55" fmla="*/ 289 h 743"/>
                <a:gd name="T56" fmla="*/ 1579 w 3169"/>
                <a:gd name="T57" fmla="*/ 457 h 743"/>
                <a:gd name="T58" fmla="*/ 1826 w 3169"/>
                <a:gd name="T59" fmla="*/ 693 h 743"/>
                <a:gd name="T60" fmla="*/ 1918 w 3169"/>
                <a:gd name="T61" fmla="*/ 759 h 743"/>
                <a:gd name="T62" fmla="*/ 1983 w 3169"/>
                <a:gd name="T63" fmla="*/ 759 h 743"/>
                <a:gd name="T64" fmla="*/ 1748 w 3169"/>
                <a:gd name="T65" fmla="*/ 535 h 743"/>
                <a:gd name="T66" fmla="*/ 1435 w 3169"/>
                <a:gd name="T67" fmla="*/ 247 h 743"/>
                <a:gd name="T68" fmla="*/ 1435 w 3169"/>
                <a:gd name="T69" fmla="*/ 247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ru-RU" alt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ru-RU" alt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906 w 2153"/>
                <a:gd name="T1" fmla="*/ 867 h 1930"/>
                <a:gd name="T2" fmla="*/ 2001 w 2153"/>
                <a:gd name="T3" fmla="*/ 1035 h 1930"/>
                <a:gd name="T4" fmla="*/ 2123 w 2153"/>
                <a:gd name="T5" fmla="*/ 1184 h 1930"/>
                <a:gd name="T6" fmla="*/ 2189 w 2153"/>
                <a:gd name="T7" fmla="*/ 1270 h 1930"/>
                <a:gd name="T8" fmla="*/ 2225 w 2153"/>
                <a:gd name="T9" fmla="*/ 1318 h 1930"/>
                <a:gd name="T10" fmla="*/ 1953 w 2153"/>
                <a:gd name="T11" fmla="*/ 993 h 1930"/>
                <a:gd name="T12" fmla="*/ 1924 w 2153"/>
                <a:gd name="T13" fmla="*/ 945 h 1930"/>
                <a:gd name="T14" fmla="*/ 1844 w 2153"/>
                <a:gd name="T15" fmla="*/ 1264 h 1930"/>
                <a:gd name="T16" fmla="*/ 1830 w 2153"/>
                <a:gd name="T17" fmla="*/ 1510 h 1930"/>
                <a:gd name="T18" fmla="*/ 1882 w 2153"/>
                <a:gd name="T19" fmla="*/ 1938 h 1930"/>
                <a:gd name="T20" fmla="*/ 1851 w 2153"/>
                <a:gd name="T21" fmla="*/ 1962 h 1930"/>
                <a:gd name="T22" fmla="*/ 1803 w 2153"/>
                <a:gd name="T23" fmla="*/ 1558 h 1930"/>
                <a:gd name="T24" fmla="*/ 1784 w 2153"/>
                <a:gd name="T25" fmla="*/ 1312 h 1930"/>
                <a:gd name="T26" fmla="*/ 1823 w 2153"/>
                <a:gd name="T27" fmla="*/ 1101 h 1930"/>
                <a:gd name="T28" fmla="*/ 1830 w 2153"/>
                <a:gd name="T29" fmla="*/ 891 h 1930"/>
                <a:gd name="T30" fmla="*/ 1308 w 2153"/>
                <a:gd name="T31" fmla="*/ 1023 h 1930"/>
                <a:gd name="T32" fmla="*/ 852 w 2153"/>
                <a:gd name="T33" fmla="*/ 1148 h 1930"/>
                <a:gd name="T34" fmla="*/ 331 w 2153"/>
                <a:gd name="T35" fmla="*/ 1336 h 1930"/>
                <a:gd name="T36" fmla="*/ 18 w 2153"/>
                <a:gd name="T37" fmla="*/ 1444 h 1930"/>
                <a:gd name="T38" fmla="*/ 319 w 2153"/>
                <a:gd name="T39" fmla="*/ 1306 h 1930"/>
                <a:gd name="T40" fmla="*/ 706 w 2153"/>
                <a:gd name="T41" fmla="*/ 1160 h 1930"/>
                <a:gd name="T42" fmla="*/ 1054 w 2153"/>
                <a:gd name="T43" fmla="*/ 1053 h 1930"/>
                <a:gd name="T44" fmla="*/ 1459 w 2153"/>
                <a:gd name="T45" fmla="*/ 945 h 1930"/>
                <a:gd name="T46" fmla="*/ 1748 w 2153"/>
                <a:gd name="T47" fmla="*/ 831 h 1930"/>
                <a:gd name="T48" fmla="*/ 1381 w 2153"/>
                <a:gd name="T49" fmla="*/ 631 h 1930"/>
                <a:gd name="T50" fmla="*/ 893 w 2153"/>
                <a:gd name="T51" fmla="*/ 523 h 1930"/>
                <a:gd name="T52" fmla="*/ 235 w 2153"/>
                <a:gd name="T53" fmla="*/ 161 h 1930"/>
                <a:gd name="T54" fmla="*/ 0 w 2153"/>
                <a:gd name="T55" fmla="*/ 83 h 1930"/>
                <a:gd name="T56" fmla="*/ 337 w 2153"/>
                <a:gd name="T57" fmla="*/ 179 h 1930"/>
                <a:gd name="T58" fmla="*/ 736 w 2153"/>
                <a:gd name="T59" fmla="*/ 391 h 1930"/>
                <a:gd name="T60" fmla="*/ 965 w 2153"/>
                <a:gd name="T61" fmla="*/ 499 h 1930"/>
                <a:gd name="T62" fmla="*/ 1399 w 2153"/>
                <a:gd name="T63" fmla="*/ 601 h 1930"/>
                <a:gd name="T64" fmla="*/ 1706 w 2153"/>
                <a:gd name="T65" fmla="*/ 759 h 1930"/>
                <a:gd name="T66" fmla="*/ 1471 w 2153"/>
                <a:gd name="T67" fmla="*/ 469 h 1930"/>
                <a:gd name="T68" fmla="*/ 1328 w 2153"/>
                <a:gd name="T69" fmla="*/ 191 h 1930"/>
                <a:gd name="T70" fmla="*/ 1194 w 2153"/>
                <a:gd name="T71" fmla="*/ 0 h 1930"/>
                <a:gd name="T72" fmla="*/ 1387 w 2153"/>
                <a:gd name="T73" fmla="*/ 215 h 1930"/>
                <a:gd name="T74" fmla="*/ 1537 w 2153"/>
                <a:gd name="T75" fmla="*/ 493 h 1930"/>
                <a:gd name="T76" fmla="*/ 1803 w 2153"/>
                <a:gd name="T77" fmla="*/ 819 h 1930"/>
                <a:gd name="T78" fmla="*/ 1906 w 2153"/>
                <a:gd name="T79" fmla="*/ 867 h 1930"/>
                <a:gd name="T80" fmla="*/ 1906 w 2153"/>
                <a:gd name="T81" fmla="*/ 867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9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ru-RU" altLang="ru-RU" noProof="0"/>
              <a:t>Образец заголовка</a:t>
            </a:r>
          </a:p>
        </p:txBody>
      </p:sp>
      <p:sp>
        <p:nvSpPr>
          <p:cNvPr id="2869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A490AF-5712-4BE3-91D5-C95DF75B676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044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A1B3BA-DD0E-4C03-BB7A-2E2EAF85011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41514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B839F2-260F-4D87-B3F9-63964EFD1CA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59320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C490E6-AC86-415C-B903-AC8C3FAD6D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68301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02877F-F53B-4676-96E1-E601A45A3D2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47503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230870-1C93-49F2-AB4E-0B0165A9508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300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F378E9-262A-4D27-9A6E-6109F0CEF98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4360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AA4E01D-52CB-4EA2-B13F-EFAAF948D87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7009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EB1A7E2-A08C-4F2F-A89E-162AFD0E254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3577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D80BB1-D7BD-4A3A-A1CB-C4B049C14C6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150191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D0951BE-5AB8-413F-808A-1641AD5FE12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28664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E96FA7-7361-42A4-A796-ADFDAC8ECF1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6442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9900"/>
            </a:gs>
            <a:gs pos="100000">
              <a:srgbClr val="5E47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2765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>
                <a:gd name="T0" fmla="*/ 744 w 2515"/>
                <a:gd name="T1" fmla="*/ 1669 h 1970"/>
                <a:gd name="T2" fmla="*/ 852 w 2515"/>
                <a:gd name="T3" fmla="*/ 1400 h 1970"/>
                <a:gd name="T4" fmla="*/ 876 w 2515"/>
                <a:gd name="T5" fmla="*/ 1171 h 1970"/>
                <a:gd name="T6" fmla="*/ 979 w 2515"/>
                <a:gd name="T7" fmla="*/ 1370 h 1970"/>
                <a:gd name="T8" fmla="*/ 1231 w 2515"/>
                <a:gd name="T9" fmla="*/ 1621 h 1970"/>
                <a:gd name="T10" fmla="*/ 1471 w 2515"/>
                <a:gd name="T11" fmla="*/ 1693 h 1970"/>
                <a:gd name="T12" fmla="*/ 1819 w 2515"/>
                <a:gd name="T13" fmla="*/ 1678 h 1970"/>
                <a:gd name="T14" fmla="*/ 1893 w 2515"/>
                <a:gd name="T15" fmla="*/ 1513 h 1970"/>
                <a:gd name="T16" fmla="*/ 1874 w 2515"/>
                <a:gd name="T17" fmla="*/ 1285 h 1970"/>
                <a:gd name="T18" fmla="*/ 1783 w 2515"/>
                <a:gd name="T19" fmla="*/ 967 h 1970"/>
                <a:gd name="T20" fmla="*/ 1289 w 2515"/>
                <a:gd name="T21" fmla="*/ 873 h 1970"/>
                <a:gd name="T22" fmla="*/ 1549 w 2515"/>
                <a:gd name="T23" fmla="*/ 745 h 1970"/>
                <a:gd name="T24" fmla="*/ 1753 w 2515"/>
                <a:gd name="T25" fmla="*/ 732 h 1970"/>
                <a:gd name="T26" fmla="*/ 2107 w 2515"/>
                <a:gd name="T27" fmla="*/ 618 h 1970"/>
                <a:gd name="T28" fmla="*/ 2377 w 2515"/>
                <a:gd name="T29" fmla="*/ 438 h 1970"/>
                <a:gd name="T30" fmla="*/ 2420 w 2515"/>
                <a:gd name="T31" fmla="*/ 343 h 1970"/>
                <a:gd name="T32" fmla="*/ 2077 w 2515"/>
                <a:gd name="T33" fmla="*/ 331 h 1970"/>
                <a:gd name="T34" fmla="*/ 1951 w 2515"/>
                <a:gd name="T35" fmla="*/ 301 h 1970"/>
                <a:gd name="T36" fmla="*/ 1645 w 2515"/>
                <a:gd name="T37" fmla="*/ 289 h 1970"/>
                <a:gd name="T38" fmla="*/ 1297 w 2515"/>
                <a:gd name="T39" fmla="*/ 408 h 1970"/>
                <a:gd name="T40" fmla="*/ 1308 w 2515"/>
                <a:gd name="T41" fmla="*/ 337 h 1970"/>
                <a:gd name="T42" fmla="*/ 1453 w 2515"/>
                <a:gd name="T43" fmla="*/ 168 h 1970"/>
                <a:gd name="T44" fmla="*/ 1477 w 2515"/>
                <a:gd name="T45" fmla="*/ 36 h 1970"/>
                <a:gd name="T46" fmla="*/ 1417 w 2515"/>
                <a:gd name="T47" fmla="*/ 24 h 1970"/>
                <a:gd name="T48" fmla="*/ 1189 w 2515"/>
                <a:gd name="T49" fmla="*/ 102 h 1970"/>
                <a:gd name="T50" fmla="*/ 1026 w 2515"/>
                <a:gd name="T51" fmla="*/ 144 h 1970"/>
                <a:gd name="T52" fmla="*/ 889 w 2515"/>
                <a:gd name="T53" fmla="*/ 331 h 1970"/>
                <a:gd name="T54" fmla="*/ 726 w 2515"/>
                <a:gd name="T55" fmla="*/ 480 h 1970"/>
                <a:gd name="T56" fmla="*/ 643 w 2515"/>
                <a:gd name="T57" fmla="*/ 540 h 1970"/>
                <a:gd name="T58" fmla="*/ 600 w 2515"/>
                <a:gd name="T59" fmla="*/ 516 h 1970"/>
                <a:gd name="T60" fmla="*/ 552 w 2515"/>
                <a:gd name="T61" fmla="*/ 486 h 1970"/>
                <a:gd name="T62" fmla="*/ 528 w 2515"/>
                <a:gd name="T63" fmla="*/ 462 h 1970"/>
                <a:gd name="T64" fmla="*/ 474 w 2515"/>
                <a:gd name="T65" fmla="*/ 426 h 1970"/>
                <a:gd name="T66" fmla="*/ 415 w 2515"/>
                <a:gd name="T67" fmla="*/ 390 h 1970"/>
                <a:gd name="T68" fmla="*/ 366 w 2515"/>
                <a:gd name="T69" fmla="*/ 366 h 1970"/>
                <a:gd name="T70" fmla="*/ 192 w 2515"/>
                <a:gd name="T71" fmla="*/ 234 h 1970"/>
                <a:gd name="T72" fmla="*/ 570 w 2515"/>
                <a:gd name="T73" fmla="*/ 564 h 1970"/>
                <a:gd name="T74" fmla="*/ 444 w 2515"/>
                <a:gd name="T75" fmla="*/ 732 h 1970"/>
                <a:gd name="T76" fmla="*/ 318 w 2515"/>
                <a:gd name="T77" fmla="*/ 787 h 1970"/>
                <a:gd name="T78" fmla="*/ 127 w 2515"/>
                <a:gd name="T79" fmla="*/ 853 h 1970"/>
                <a:gd name="T80" fmla="*/ 0 w 2515"/>
                <a:gd name="T81" fmla="*/ 1165 h 1970"/>
                <a:gd name="T82" fmla="*/ 372 w 2515"/>
                <a:gd name="T83" fmla="*/ 1015 h 1970"/>
                <a:gd name="T84" fmla="*/ 222 w 2515"/>
                <a:gd name="T85" fmla="*/ 1262 h 1970"/>
                <a:gd name="T86" fmla="*/ 139 w 2515"/>
                <a:gd name="T87" fmla="*/ 1459 h 1970"/>
                <a:gd name="T88" fmla="*/ 102 w 2515"/>
                <a:gd name="T89" fmla="*/ 1495 h 1970"/>
                <a:gd name="T90" fmla="*/ 84 w 2515"/>
                <a:gd name="T91" fmla="*/ 1519 h 1970"/>
                <a:gd name="T92" fmla="*/ 96 w 2515"/>
                <a:gd name="T93" fmla="*/ 1537 h 1970"/>
                <a:gd name="T94" fmla="*/ 127 w 2515"/>
                <a:gd name="T95" fmla="*/ 1567 h 1970"/>
                <a:gd name="T96" fmla="*/ 145 w 2515"/>
                <a:gd name="T97" fmla="*/ 1633 h 1970"/>
                <a:gd name="T98" fmla="*/ 156 w 2515"/>
                <a:gd name="T99" fmla="*/ 1693 h 1970"/>
                <a:gd name="T100" fmla="*/ 162 w 2515"/>
                <a:gd name="T101" fmla="*/ 1723 h 1970"/>
                <a:gd name="T102" fmla="*/ 216 w 2515"/>
                <a:gd name="T103" fmla="*/ 1802 h 1970"/>
                <a:gd name="T104" fmla="*/ 228 w 2515"/>
                <a:gd name="T105" fmla="*/ 1850 h 1970"/>
                <a:gd name="T106" fmla="*/ 240 w 2515"/>
                <a:gd name="T107" fmla="*/ 1904 h 1970"/>
                <a:gd name="T108" fmla="*/ 246 w 2515"/>
                <a:gd name="T109" fmla="*/ 1922 h 1970"/>
                <a:gd name="T110" fmla="*/ 258 w 2515"/>
                <a:gd name="T111" fmla="*/ 1970 h 1970"/>
                <a:gd name="T112" fmla="*/ 462 w 2515"/>
                <a:gd name="T113" fmla="*/ 1922 h 1970"/>
                <a:gd name="T114" fmla="*/ 624 w 2515"/>
                <a:gd name="T115" fmla="*/ 1778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56 w 2123"/>
                <a:gd name="T1" fmla="*/ 668 h 1696"/>
                <a:gd name="T2" fmla="*/ 520 w 2123"/>
                <a:gd name="T3" fmla="*/ 437 h 1696"/>
                <a:gd name="T4" fmla="*/ 646 w 2123"/>
                <a:gd name="T5" fmla="*/ 254 h 1696"/>
                <a:gd name="T6" fmla="*/ 887 w 2123"/>
                <a:gd name="T7" fmla="*/ 376 h 1696"/>
                <a:gd name="T8" fmla="*/ 1166 w 2123"/>
                <a:gd name="T9" fmla="*/ 555 h 1696"/>
                <a:gd name="T10" fmla="*/ 1422 w 2123"/>
                <a:gd name="T11" fmla="*/ 709 h 1696"/>
                <a:gd name="T12" fmla="*/ 1728 w 2123"/>
                <a:gd name="T13" fmla="*/ 870 h 1696"/>
                <a:gd name="T14" fmla="*/ 1806 w 2123"/>
                <a:gd name="T15" fmla="*/ 904 h 1696"/>
                <a:gd name="T16" fmla="*/ 1763 w 2123"/>
                <a:gd name="T17" fmla="*/ 866 h 1696"/>
                <a:gd name="T18" fmla="*/ 1355 w 2123"/>
                <a:gd name="T19" fmla="*/ 641 h 1696"/>
                <a:gd name="T20" fmla="*/ 1043 w 2123"/>
                <a:gd name="T21" fmla="*/ 437 h 1696"/>
                <a:gd name="T22" fmla="*/ 691 w 2123"/>
                <a:gd name="T23" fmla="*/ 210 h 1696"/>
                <a:gd name="T24" fmla="*/ 959 w 2123"/>
                <a:gd name="T25" fmla="*/ 199 h 1696"/>
                <a:gd name="T26" fmla="*/ 1233 w 2123"/>
                <a:gd name="T27" fmla="*/ 203 h 1696"/>
                <a:gd name="T28" fmla="*/ 1550 w 2123"/>
                <a:gd name="T29" fmla="*/ 172 h 1696"/>
                <a:gd name="T30" fmla="*/ 2035 w 2123"/>
                <a:gd name="T31" fmla="*/ 125 h 1696"/>
                <a:gd name="T32" fmla="*/ 1990 w 2123"/>
                <a:gd name="T33" fmla="*/ 111 h 1696"/>
                <a:gd name="T34" fmla="*/ 1479 w 2123"/>
                <a:gd name="T35" fmla="*/ 165 h 1696"/>
                <a:gd name="T36" fmla="*/ 1160 w 2123"/>
                <a:gd name="T37" fmla="*/ 176 h 1696"/>
                <a:gd name="T38" fmla="*/ 727 w 2123"/>
                <a:gd name="T39" fmla="*/ 165 h 1696"/>
                <a:gd name="T40" fmla="*/ 787 w 2123"/>
                <a:gd name="T41" fmla="*/ 146 h 1696"/>
                <a:gd name="T42" fmla="*/ 1094 w 2123"/>
                <a:gd name="T43" fmla="*/ 0 h 1696"/>
                <a:gd name="T44" fmla="*/ 1043 w 2123"/>
                <a:gd name="T45" fmla="*/ 20 h 1696"/>
                <a:gd name="T46" fmla="*/ 970 w 2123"/>
                <a:gd name="T47" fmla="*/ 54 h 1696"/>
                <a:gd name="T48" fmla="*/ 823 w 2123"/>
                <a:gd name="T49" fmla="*/ 123 h 1696"/>
                <a:gd name="T50" fmla="*/ 646 w 2123"/>
                <a:gd name="T51" fmla="*/ 180 h 1696"/>
                <a:gd name="T52" fmla="*/ 610 w 2123"/>
                <a:gd name="T53" fmla="*/ 230 h 1696"/>
                <a:gd name="T54" fmla="*/ 289 w 2123"/>
                <a:gd name="T55" fmla="*/ 376 h 1696"/>
                <a:gd name="T56" fmla="*/ 0 w 2123"/>
                <a:gd name="T57" fmla="*/ 464 h 1696"/>
                <a:gd name="T58" fmla="*/ 0 w 2123"/>
                <a:gd name="T59" fmla="*/ 468 h 1696"/>
                <a:gd name="T60" fmla="*/ 0 w 2123"/>
                <a:gd name="T61" fmla="*/ 491 h 1696"/>
                <a:gd name="T62" fmla="*/ 286 w 2123"/>
                <a:gd name="T63" fmla="*/ 406 h 1696"/>
                <a:gd name="T64" fmla="*/ 568 w 2123"/>
                <a:gd name="T65" fmla="*/ 275 h 1696"/>
                <a:gd name="T66" fmla="*/ 484 w 2123"/>
                <a:gd name="T67" fmla="*/ 429 h 1696"/>
                <a:gd name="T68" fmla="*/ 502 w 2123"/>
                <a:gd name="T69" fmla="*/ 636 h 1696"/>
                <a:gd name="T70" fmla="*/ 444 w 2123"/>
                <a:gd name="T71" fmla="*/ 747 h 1696"/>
                <a:gd name="T72" fmla="*/ 313 w 2123"/>
                <a:gd name="T73" fmla="*/ 948 h 1696"/>
                <a:gd name="T74" fmla="*/ 307 w 2123"/>
                <a:gd name="T75" fmla="*/ 1085 h 1696"/>
                <a:gd name="T76" fmla="*/ 313 w 2123"/>
                <a:gd name="T77" fmla="*/ 1085 h 1696"/>
                <a:gd name="T78" fmla="*/ 331 w 2123"/>
                <a:gd name="T79" fmla="*/ 994 h 1696"/>
                <a:gd name="T80" fmla="*/ 556 w 2123"/>
                <a:gd name="T81" fmla="*/ 668 h 1696"/>
                <a:gd name="T82" fmla="*/ 556 w 2123"/>
                <a:gd name="T83" fmla="*/ 668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31 w 969"/>
                <a:gd name="T1" fmla="*/ 1210 h 1192"/>
                <a:gd name="T2" fmla="*/ 506 w 969"/>
                <a:gd name="T3" fmla="*/ 1216 h 1192"/>
                <a:gd name="T4" fmla="*/ 596 w 969"/>
                <a:gd name="T5" fmla="*/ 1174 h 1192"/>
                <a:gd name="T6" fmla="*/ 837 w 969"/>
                <a:gd name="T7" fmla="*/ 1109 h 1192"/>
                <a:gd name="T8" fmla="*/ 965 w 969"/>
                <a:gd name="T9" fmla="*/ 1079 h 1192"/>
                <a:gd name="T10" fmla="*/ 783 w 969"/>
                <a:gd name="T11" fmla="*/ 1010 h 1192"/>
                <a:gd name="T12" fmla="*/ 572 w 969"/>
                <a:gd name="T13" fmla="*/ 969 h 1192"/>
                <a:gd name="T14" fmla="*/ 205 w 969"/>
                <a:gd name="T15" fmla="*/ 987 h 1192"/>
                <a:gd name="T16" fmla="*/ 307 w 969"/>
                <a:gd name="T17" fmla="*/ 909 h 1192"/>
                <a:gd name="T18" fmla="*/ 512 w 969"/>
                <a:gd name="T19" fmla="*/ 819 h 1192"/>
                <a:gd name="T20" fmla="*/ 718 w 969"/>
                <a:gd name="T21" fmla="*/ 687 h 1192"/>
                <a:gd name="T22" fmla="*/ 724 w 969"/>
                <a:gd name="T23" fmla="*/ 687 h 1192"/>
                <a:gd name="T24" fmla="*/ 736 w 969"/>
                <a:gd name="T25" fmla="*/ 681 h 1192"/>
                <a:gd name="T26" fmla="*/ 777 w 969"/>
                <a:gd name="T27" fmla="*/ 663 h 1192"/>
                <a:gd name="T28" fmla="*/ 801 w 969"/>
                <a:gd name="T29" fmla="*/ 657 h 1192"/>
                <a:gd name="T30" fmla="*/ 813 w 969"/>
                <a:gd name="T31" fmla="*/ 645 h 1192"/>
                <a:gd name="T32" fmla="*/ 819 w 969"/>
                <a:gd name="T33" fmla="*/ 633 h 1192"/>
                <a:gd name="T34" fmla="*/ 813 w 969"/>
                <a:gd name="T35" fmla="*/ 627 h 1192"/>
                <a:gd name="T36" fmla="*/ 807 w 969"/>
                <a:gd name="T37" fmla="*/ 615 h 1192"/>
                <a:gd name="T38" fmla="*/ 807 w 969"/>
                <a:gd name="T39" fmla="*/ 583 h 1192"/>
                <a:gd name="T40" fmla="*/ 819 w 969"/>
                <a:gd name="T41" fmla="*/ 553 h 1192"/>
                <a:gd name="T42" fmla="*/ 831 w 969"/>
                <a:gd name="T43" fmla="*/ 523 h 1192"/>
                <a:gd name="T44" fmla="*/ 849 w 969"/>
                <a:gd name="T45" fmla="*/ 493 h 1192"/>
                <a:gd name="T46" fmla="*/ 865 w 969"/>
                <a:gd name="T47" fmla="*/ 463 h 1192"/>
                <a:gd name="T48" fmla="*/ 873 w 969"/>
                <a:gd name="T49" fmla="*/ 445 h 1192"/>
                <a:gd name="T50" fmla="*/ 881 w 969"/>
                <a:gd name="T51" fmla="*/ 439 h 1192"/>
                <a:gd name="T52" fmla="*/ 881 w 969"/>
                <a:gd name="T53" fmla="*/ 355 h 1192"/>
                <a:gd name="T54" fmla="*/ 881 w 969"/>
                <a:gd name="T55" fmla="*/ 349 h 1192"/>
                <a:gd name="T56" fmla="*/ 887 w 969"/>
                <a:gd name="T57" fmla="*/ 343 h 1192"/>
                <a:gd name="T58" fmla="*/ 905 w 969"/>
                <a:gd name="T59" fmla="*/ 313 h 1192"/>
                <a:gd name="T60" fmla="*/ 917 w 969"/>
                <a:gd name="T61" fmla="*/ 277 h 1192"/>
                <a:gd name="T62" fmla="*/ 929 w 969"/>
                <a:gd name="T63" fmla="*/ 247 h 1192"/>
                <a:gd name="T64" fmla="*/ 935 w 969"/>
                <a:gd name="T65" fmla="*/ 235 h 1192"/>
                <a:gd name="T66" fmla="*/ 941 w 969"/>
                <a:gd name="T67" fmla="*/ 223 h 1192"/>
                <a:gd name="T68" fmla="*/ 959 w 969"/>
                <a:gd name="T69" fmla="*/ 173 h 1192"/>
                <a:gd name="T70" fmla="*/ 977 w 969"/>
                <a:gd name="T71" fmla="*/ 137 h 1192"/>
                <a:gd name="T72" fmla="*/ 983 w 969"/>
                <a:gd name="T73" fmla="*/ 125 h 1192"/>
                <a:gd name="T74" fmla="*/ 983 w 969"/>
                <a:gd name="T75" fmla="*/ 119 h 1192"/>
                <a:gd name="T76" fmla="*/ 1001 w 969"/>
                <a:gd name="T77" fmla="*/ 0 h 1192"/>
                <a:gd name="T78" fmla="*/ 977 w 969"/>
                <a:gd name="T79" fmla="*/ 47 h 1192"/>
                <a:gd name="T80" fmla="*/ 807 w 969"/>
                <a:gd name="T81" fmla="*/ 113 h 1192"/>
                <a:gd name="T82" fmla="*/ 730 w 969"/>
                <a:gd name="T83" fmla="*/ 161 h 1192"/>
                <a:gd name="T84" fmla="*/ 476 w 969"/>
                <a:gd name="T85" fmla="*/ 241 h 1192"/>
                <a:gd name="T86" fmla="*/ 289 w 969"/>
                <a:gd name="T87" fmla="*/ 295 h 1192"/>
                <a:gd name="T88" fmla="*/ 181 w 969"/>
                <a:gd name="T89" fmla="*/ 301 h 1192"/>
                <a:gd name="T90" fmla="*/ 12 w 969"/>
                <a:gd name="T91" fmla="*/ 493 h 1192"/>
                <a:gd name="T92" fmla="*/ 0 w 969"/>
                <a:gd name="T93" fmla="*/ 517 h 1192"/>
                <a:gd name="T94" fmla="*/ 0 w 969"/>
                <a:gd name="T95" fmla="*/ 1210 h 1192"/>
                <a:gd name="T96" fmla="*/ 96 w 969"/>
                <a:gd name="T97" fmla="*/ 1204 h 1192"/>
                <a:gd name="T98" fmla="*/ 331 w 969"/>
                <a:gd name="T99" fmla="*/ 1210 h 1192"/>
                <a:gd name="T100" fmla="*/ 331 w 969"/>
                <a:gd name="T101" fmla="*/ 1210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66 w 2176"/>
                <a:gd name="T1" fmla="*/ 783 h 1505"/>
                <a:gd name="T2" fmla="*/ 1230 w 2176"/>
                <a:gd name="T3" fmla="*/ 1251 h 1505"/>
                <a:gd name="T4" fmla="*/ 988 w 2176"/>
                <a:gd name="T5" fmla="*/ 1209 h 1505"/>
                <a:gd name="T6" fmla="*/ 747 w 2176"/>
                <a:gd name="T7" fmla="*/ 1143 h 1505"/>
                <a:gd name="T8" fmla="*/ 458 w 2176"/>
                <a:gd name="T9" fmla="*/ 1125 h 1505"/>
                <a:gd name="T10" fmla="*/ 0 w 2176"/>
                <a:gd name="T11" fmla="*/ 1095 h 1505"/>
                <a:gd name="T12" fmla="*/ 30 w 2176"/>
                <a:gd name="T13" fmla="*/ 1131 h 1505"/>
                <a:gd name="T14" fmla="*/ 512 w 2176"/>
                <a:gd name="T15" fmla="*/ 1149 h 1505"/>
                <a:gd name="T16" fmla="*/ 801 w 2176"/>
                <a:gd name="T17" fmla="*/ 1203 h 1505"/>
                <a:gd name="T18" fmla="*/ 1170 w 2176"/>
                <a:gd name="T19" fmla="*/ 1325 h 1505"/>
                <a:gd name="T20" fmla="*/ 1105 w 2176"/>
                <a:gd name="T21" fmla="*/ 1343 h 1505"/>
                <a:gd name="T22" fmla="*/ 735 w 2176"/>
                <a:gd name="T23" fmla="*/ 1529 h 1505"/>
                <a:gd name="T24" fmla="*/ 789 w 2176"/>
                <a:gd name="T25" fmla="*/ 1505 h 1505"/>
                <a:gd name="T26" fmla="*/ 893 w 2176"/>
                <a:gd name="T27" fmla="*/ 1463 h 1505"/>
                <a:gd name="T28" fmla="*/ 1054 w 2176"/>
                <a:gd name="T29" fmla="*/ 1379 h 1505"/>
                <a:gd name="T30" fmla="*/ 1254 w 2176"/>
                <a:gd name="T31" fmla="*/ 1319 h 1505"/>
                <a:gd name="T32" fmla="*/ 1307 w 2176"/>
                <a:gd name="T33" fmla="*/ 1239 h 1505"/>
                <a:gd name="T34" fmla="*/ 1688 w 2176"/>
                <a:gd name="T35" fmla="*/ 1059 h 1505"/>
                <a:gd name="T36" fmla="*/ 1995 w 2176"/>
                <a:gd name="T37" fmla="*/ 969 h 1505"/>
                <a:gd name="T38" fmla="*/ 2248 w 2176"/>
                <a:gd name="T39" fmla="*/ 837 h 1505"/>
                <a:gd name="T40" fmla="*/ 2025 w 2176"/>
                <a:gd name="T41" fmla="*/ 927 h 1505"/>
                <a:gd name="T42" fmla="*/ 1712 w 2176"/>
                <a:gd name="T43" fmla="*/ 1005 h 1505"/>
                <a:gd name="T44" fmla="*/ 1387 w 2176"/>
                <a:gd name="T45" fmla="*/ 1167 h 1505"/>
                <a:gd name="T46" fmla="*/ 1549 w 2176"/>
                <a:gd name="T47" fmla="*/ 921 h 1505"/>
                <a:gd name="T48" fmla="*/ 1676 w 2176"/>
                <a:gd name="T49" fmla="*/ 553 h 1505"/>
                <a:gd name="T50" fmla="*/ 1796 w 2176"/>
                <a:gd name="T51" fmla="*/ 380 h 1505"/>
                <a:gd name="T52" fmla="*/ 2043 w 2176"/>
                <a:gd name="T53" fmla="*/ 60 h 1505"/>
                <a:gd name="T54" fmla="*/ 2068 w 2176"/>
                <a:gd name="T55" fmla="*/ 0 h 1505"/>
                <a:gd name="T56" fmla="*/ 2037 w 2176"/>
                <a:gd name="T57" fmla="*/ 0 h 1505"/>
                <a:gd name="T58" fmla="*/ 1652 w 2176"/>
                <a:gd name="T59" fmla="*/ 488 h 1505"/>
                <a:gd name="T60" fmla="*/ 1525 w 2176"/>
                <a:gd name="T61" fmla="*/ 903 h 1505"/>
                <a:gd name="T62" fmla="*/ 1295 w 2176"/>
                <a:gd name="T63" fmla="*/ 1191 h 1505"/>
                <a:gd name="T64" fmla="*/ 1170 w 2176"/>
                <a:gd name="T65" fmla="*/ 921 h 1505"/>
                <a:gd name="T66" fmla="*/ 1042 w 2176"/>
                <a:gd name="T67" fmla="*/ 548 h 1505"/>
                <a:gd name="T68" fmla="*/ 917 w 2176"/>
                <a:gd name="T69" fmla="*/ 222 h 1505"/>
                <a:gd name="T70" fmla="*/ 813 w 2176"/>
                <a:gd name="T71" fmla="*/ 0 h 1505"/>
                <a:gd name="T72" fmla="*/ 777 w 2176"/>
                <a:gd name="T73" fmla="*/ 0 h 1505"/>
                <a:gd name="T74" fmla="*/ 935 w 2176"/>
                <a:gd name="T75" fmla="*/ 362 h 1505"/>
                <a:gd name="T76" fmla="*/ 1066 w 2176"/>
                <a:gd name="T77" fmla="*/ 783 h 1505"/>
                <a:gd name="T78" fmla="*/ 1066 w 2176"/>
                <a:gd name="T79" fmla="*/ 783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9 w 813"/>
                <a:gd name="T1" fmla="*/ 572 h 804"/>
                <a:gd name="T2" fmla="*/ 337 w 813"/>
                <a:gd name="T3" fmla="*/ 446 h 804"/>
                <a:gd name="T4" fmla="*/ 662 w 813"/>
                <a:gd name="T5" fmla="*/ 224 h 804"/>
                <a:gd name="T6" fmla="*/ 837 w 813"/>
                <a:gd name="T7" fmla="*/ 0 h 804"/>
                <a:gd name="T8" fmla="*/ 699 w 813"/>
                <a:gd name="T9" fmla="*/ 150 h 804"/>
                <a:gd name="T10" fmla="*/ 152 w 813"/>
                <a:gd name="T11" fmla="*/ 512 h 804"/>
                <a:gd name="T12" fmla="*/ 0 w 813"/>
                <a:gd name="T13" fmla="*/ 748 h 804"/>
                <a:gd name="T14" fmla="*/ 0 w 813"/>
                <a:gd name="T15" fmla="*/ 820 h 804"/>
                <a:gd name="T16" fmla="*/ 169 w 813"/>
                <a:gd name="T17" fmla="*/ 572 h 804"/>
                <a:gd name="T18" fmla="*/ 169 w 813"/>
                <a:gd name="T19" fmla="*/ 572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76 w 759"/>
                <a:gd name="T1" fmla="*/ 66 h 107"/>
                <a:gd name="T2" fmla="*/ 783 w 759"/>
                <a:gd name="T3" fmla="*/ 0 h 107"/>
                <a:gd name="T4" fmla="*/ 512 w 759"/>
                <a:gd name="T5" fmla="*/ 36 h 107"/>
                <a:gd name="T6" fmla="*/ 146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76 w 759"/>
                <a:gd name="T15" fmla="*/ 66 h 107"/>
                <a:gd name="T16" fmla="*/ 476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435 w 3169"/>
                <a:gd name="T1" fmla="*/ 247 h 743"/>
                <a:gd name="T2" fmla="*/ 1790 w 3169"/>
                <a:gd name="T3" fmla="*/ 241 h 743"/>
                <a:gd name="T4" fmla="*/ 2159 w 3169"/>
                <a:gd name="T5" fmla="*/ 259 h 743"/>
                <a:gd name="T6" fmla="*/ 2587 w 3169"/>
                <a:gd name="T7" fmla="*/ 241 h 743"/>
                <a:gd name="T8" fmla="*/ 3273 w 3169"/>
                <a:gd name="T9" fmla="*/ 212 h 743"/>
                <a:gd name="T10" fmla="*/ 3219 w 3169"/>
                <a:gd name="T11" fmla="*/ 194 h 743"/>
                <a:gd name="T12" fmla="*/ 2502 w 3169"/>
                <a:gd name="T13" fmla="*/ 229 h 743"/>
                <a:gd name="T14" fmla="*/ 2067 w 3169"/>
                <a:gd name="T15" fmla="*/ 229 h 743"/>
                <a:gd name="T16" fmla="*/ 1507 w 3169"/>
                <a:gd name="T17" fmla="*/ 194 h 743"/>
                <a:gd name="T18" fmla="*/ 1592 w 3169"/>
                <a:gd name="T19" fmla="*/ 168 h 743"/>
                <a:gd name="T20" fmla="*/ 2106 w 3169"/>
                <a:gd name="T21" fmla="*/ 0 h 743"/>
                <a:gd name="T22" fmla="*/ 2025 w 3169"/>
                <a:gd name="T23" fmla="*/ 24 h 743"/>
                <a:gd name="T24" fmla="*/ 1900 w 3169"/>
                <a:gd name="T25" fmla="*/ 66 h 743"/>
                <a:gd name="T26" fmla="*/ 1658 w 3169"/>
                <a:gd name="T27" fmla="*/ 138 h 743"/>
                <a:gd name="T28" fmla="*/ 1386 w 3169"/>
                <a:gd name="T29" fmla="*/ 206 h 743"/>
                <a:gd name="T30" fmla="*/ 1308 w 3169"/>
                <a:gd name="T31" fmla="*/ 259 h 743"/>
                <a:gd name="T32" fmla="*/ 789 w 3169"/>
                <a:gd name="T33" fmla="*/ 421 h 743"/>
                <a:gd name="T34" fmla="*/ 343 w 3169"/>
                <a:gd name="T35" fmla="*/ 511 h 743"/>
                <a:gd name="T36" fmla="*/ 0 w 3169"/>
                <a:gd name="T37" fmla="*/ 633 h 743"/>
                <a:gd name="T38" fmla="*/ 307 w 3169"/>
                <a:gd name="T39" fmla="*/ 547 h 743"/>
                <a:gd name="T40" fmla="*/ 759 w 3169"/>
                <a:gd name="T41" fmla="*/ 457 h 743"/>
                <a:gd name="T42" fmla="*/ 1218 w 3169"/>
                <a:gd name="T43" fmla="*/ 319 h 743"/>
                <a:gd name="T44" fmla="*/ 1013 w 3169"/>
                <a:gd name="T45" fmla="*/ 499 h 743"/>
                <a:gd name="T46" fmla="*/ 899 w 3169"/>
                <a:gd name="T47" fmla="*/ 759 h 743"/>
                <a:gd name="T48" fmla="*/ 893 w 3169"/>
                <a:gd name="T49" fmla="*/ 759 h 743"/>
                <a:gd name="T50" fmla="*/ 965 w 3169"/>
                <a:gd name="T51" fmla="*/ 759 h 743"/>
                <a:gd name="T52" fmla="*/ 1054 w 3169"/>
                <a:gd name="T53" fmla="*/ 505 h 743"/>
                <a:gd name="T54" fmla="*/ 1337 w 3169"/>
                <a:gd name="T55" fmla="*/ 289 h 743"/>
                <a:gd name="T56" fmla="*/ 1579 w 3169"/>
                <a:gd name="T57" fmla="*/ 457 h 743"/>
                <a:gd name="T58" fmla="*/ 1826 w 3169"/>
                <a:gd name="T59" fmla="*/ 693 h 743"/>
                <a:gd name="T60" fmla="*/ 1918 w 3169"/>
                <a:gd name="T61" fmla="*/ 759 h 743"/>
                <a:gd name="T62" fmla="*/ 1983 w 3169"/>
                <a:gd name="T63" fmla="*/ 759 h 743"/>
                <a:gd name="T64" fmla="*/ 1748 w 3169"/>
                <a:gd name="T65" fmla="*/ 535 h 743"/>
                <a:gd name="T66" fmla="*/ 1435 w 3169"/>
                <a:gd name="T67" fmla="*/ 247 h 743"/>
                <a:gd name="T68" fmla="*/ 1435 w 3169"/>
                <a:gd name="T69" fmla="*/ 247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ru-RU" altLang="ru-RU"/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defRPr/>
              </a:pPr>
              <a:endParaRPr lang="ru-RU" altLang="ru-RU"/>
            </a:p>
          </p:txBody>
        </p:sp>
        <p:sp>
          <p:nvSpPr>
            <p:cNvPr id="2766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6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2766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>
                <a:gd name="T0" fmla="*/ 5740 w 5740"/>
                <a:gd name="T1" fmla="*/ 288 h 288"/>
                <a:gd name="T2" fmla="*/ 0 w 5740"/>
                <a:gd name="T3" fmla="*/ 288 h 288"/>
                <a:gd name="T4" fmla="*/ 0 w 5740"/>
                <a:gd name="T5" fmla="*/ 0 h 288"/>
                <a:gd name="T6" fmla="*/ 5740 w 5740"/>
                <a:gd name="T7" fmla="*/ 0 h 288"/>
                <a:gd name="T8" fmla="*/ 5740 w 5740"/>
                <a:gd name="T9" fmla="*/ 288 h 288"/>
                <a:gd name="T10" fmla="*/ 5740 w 5740"/>
                <a:gd name="T11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6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>
                <a:gd name="T0" fmla="*/ 1814 w 2828"/>
                <a:gd name="T1" fmla="*/ 606 h 2366"/>
                <a:gd name="T2" fmla="*/ 1615 w 2828"/>
                <a:gd name="T3" fmla="*/ 252 h 2366"/>
                <a:gd name="T4" fmla="*/ 1345 w 2828"/>
                <a:gd name="T5" fmla="*/ 132 h 2366"/>
                <a:gd name="T6" fmla="*/ 1381 w 2828"/>
                <a:gd name="T7" fmla="*/ 492 h 2366"/>
                <a:gd name="T8" fmla="*/ 955 w 2828"/>
                <a:gd name="T9" fmla="*/ 221 h 2366"/>
                <a:gd name="T10" fmla="*/ 877 w 2828"/>
                <a:gd name="T11" fmla="*/ 161 h 2366"/>
                <a:gd name="T12" fmla="*/ 841 w 2828"/>
                <a:gd name="T13" fmla="*/ 167 h 2366"/>
                <a:gd name="T14" fmla="*/ 720 w 2828"/>
                <a:gd name="T15" fmla="*/ 161 h 2366"/>
                <a:gd name="T16" fmla="*/ 613 w 2828"/>
                <a:gd name="T17" fmla="*/ 144 h 2366"/>
                <a:gd name="T18" fmla="*/ 492 w 2828"/>
                <a:gd name="T19" fmla="*/ 161 h 2366"/>
                <a:gd name="T20" fmla="*/ 432 w 2828"/>
                <a:gd name="T21" fmla="*/ 150 h 2366"/>
                <a:gd name="T22" fmla="*/ 342 w 2828"/>
                <a:gd name="T23" fmla="*/ 138 h 2366"/>
                <a:gd name="T24" fmla="*/ 246 w 2828"/>
                <a:gd name="T25" fmla="*/ 126 h 2366"/>
                <a:gd name="T26" fmla="*/ 174 w 2828"/>
                <a:gd name="T27" fmla="*/ 114 h 2366"/>
                <a:gd name="T28" fmla="*/ 216 w 2828"/>
                <a:gd name="T29" fmla="*/ 240 h 2366"/>
                <a:gd name="T30" fmla="*/ 607 w 2828"/>
                <a:gd name="T31" fmla="*/ 588 h 2366"/>
                <a:gd name="T32" fmla="*/ 1177 w 2828"/>
                <a:gd name="T33" fmla="*/ 817 h 2366"/>
                <a:gd name="T34" fmla="*/ 972 w 2828"/>
                <a:gd name="T35" fmla="*/ 871 h 2366"/>
                <a:gd name="T36" fmla="*/ 492 w 2828"/>
                <a:gd name="T37" fmla="*/ 1111 h 2366"/>
                <a:gd name="T38" fmla="*/ 276 w 2828"/>
                <a:gd name="T39" fmla="*/ 1441 h 2366"/>
                <a:gd name="T40" fmla="*/ 42 w 2828"/>
                <a:gd name="T41" fmla="*/ 1441 h 2366"/>
                <a:gd name="T42" fmla="*/ 367 w 2828"/>
                <a:gd name="T43" fmla="*/ 1585 h 2366"/>
                <a:gd name="T44" fmla="*/ 949 w 2828"/>
                <a:gd name="T45" fmla="*/ 1712 h 2366"/>
                <a:gd name="T46" fmla="*/ 1519 w 2828"/>
                <a:gd name="T47" fmla="*/ 1537 h 2366"/>
                <a:gd name="T48" fmla="*/ 1735 w 2828"/>
                <a:gd name="T49" fmla="*/ 1513 h 2366"/>
                <a:gd name="T50" fmla="*/ 1723 w 2828"/>
                <a:gd name="T51" fmla="*/ 1802 h 2366"/>
                <a:gd name="T52" fmla="*/ 2042 w 2828"/>
                <a:gd name="T53" fmla="*/ 2229 h 2366"/>
                <a:gd name="T54" fmla="*/ 2191 w 2828"/>
                <a:gd name="T55" fmla="*/ 2133 h 2366"/>
                <a:gd name="T56" fmla="*/ 2270 w 2828"/>
                <a:gd name="T57" fmla="*/ 1970 h 2366"/>
                <a:gd name="T58" fmla="*/ 2233 w 2828"/>
                <a:gd name="T59" fmla="*/ 1573 h 2366"/>
                <a:gd name="T60" fmla="*/ 2294 w 2828"/>
                <a:gd name="T61" fmla="*/ 1483 h 2366"/>
                <a:gd name="T62" fmla="*/ 2588 w 2828"/>
                <a:gd name="T63" fmla="*/ 1688 h 2366"/>
                <a:gd name="T64" fmla="*/ 2695 w 2828"/>
                <a:gd name="T65" fmla="*/ 1682 h 2366"/>
                <a:gd name="T66" fmla="*/ 2588 w 2828"/>
                <a:gd name="T67" fmla="*/ 1543 h 2366"/>
                <a:gd name="T68" fmla="*/ 2510 w 2828"/>
                <a:gd name="T69" fmla="*/ 1357 h 2366"/>
                <a:gd name="T70" fmla="*/ 2354 w 2828"/>
                <a:gd name="T71" fmla="*/ 1184 h 2366"/>
                <a:gd name="T72" fmla="*/ 2102 w 2828"/>
                <a:gd name="T73" fmla="*/ 931 h 2366"/>
                <a:gd name="T74" fmla="*/ 2137 w 2828"/>
                <a:gd name="T75" fmla="*/ 907 h 2366"/>
                <a:gd name="T76" fmla="*/ 2215 w 2828"/>
                <a:gd name="T77" fmla="*/ 871 h 2366"/>
                <a:gd name="T78" fmla="*/ 2324 w 2828"/>
                <a:gd name="T79" fmla="*/ 817 h 2366"/>
                <a:gd name="T80" fmla="*/ 2372 w 2828"/>
                <a:gd name="T81" fmla="*/ 787 h 2366"/>
                <a:gd name="T82" fmla="*/ 2078 w 2828"/>
                <a:gd name="T83" fmla="*/ 865 h 2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eaLnBrk="1" hangingPunct="1">
                <a:defRPr/>
              </a:pPr>
              <a:endParaRPr lang="ru-RU"/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906 w 2153"/>
                <a:gd name="T1" fmla="*/ 867 h 1930"/>
                <a:gd name="T2" fmla="*/ 2001 w 2153"/>
                <a:gd name="T3" fmla="*/ 1035 h 1930"/>
                <a:gd name="T4" fmla="*/ 2123 w 2153"/>
                <a:gd name="T5" fmla="*/ 1184 h 1930"/>
                <a:gd name="T6" fmla="*/ 2189 w 2153"/>
                <a:gd name="T7" fmla="*/ 1270 h 1930"/>
                <a:gd name="T8" fmla="*/ 2225 w 2153"/>
                <a:gd name="T9" fmla="*/ 1318 h 1930"/>
                <a:gd name="T10" fmla="*/ 1953 w 2153"/>
                <a:gd name="T11" fmla="*/ 993 h 1930"/>
                <a:gd name="T12" fmla="*/ 1924 w 2153"/>
                <a:gd name="T13" fmla="*/ 945 h 1930"/>
                <a:gd name="T14" fmla="*/ 1844 w 2153"/>
                <a:gd name="T15" fmla="*/ 1264 h 1930"/>
                <a:gd name="T16" fmla="*/ 1830 w 2153"/>
                <a:gd name="T17" fmla="*/ 1510 h 1930"/>
                <a:gd name="T18" fmla="*/ 1882 w 2153"/>
                <a:gd name="T19" fmla="*/ 1938 h 1930"/>
                <a:gd name="T20" fmla="*/ 1851 w 2153"/>
                <a:gd name="T21" fmla="*/ 1962 h 1930"/>
                <a:gd name="T22" fmla="*/ 1803 w 2153"/>
                <a:gd name="T23" fmla="*/ 1558 h 1930"/>
                <a:gd name="T24" fmla="*/ 1784 w 2153"/>
                <a:gd name="T25" fmla="*/ 1312 h 1930"/>
                <a:gd name="T26" fmla="*/ 1823 w 2153"/>
                <a:gd name="T27" fmla="*/ 1101 h 1930"/>
                <a:gd name="T28" fmla="*/ 1830 w 2153"/>
                <a:gd name="T29" fmla="*/ 891 h 1930"/>
                <a:gd name="T30" fmla="*/ 1308 w 2153"/>
                <a:gd name="T31" fmla="*/ 1023 h 1930"/>
                <a:gd name="T32" fmla="*/ 852 w 2153"/>
                <a:gd name="T33" fmla="*/ 1148 h 1930"/>
                <a:gd name="T34" fmla="*/ 331 w 2153"/>
                <a:gd name="T35" fmla="*/ 1336 h 1930"/>
                <a:gd name="T36" fmla="*/ 18 w 2153"/>
                <a:gd name="T37" fmla="*/ 1444 h 1930"/>
                <a:gd name="T38" fmla="*/ 319 w 2153"/>
                <a:gd name="T39" fmla="*/ 1306 h 1930"/>
                <a:gd name="T40" fmla="*/ 706 w 2153"/>
                <a:gd name="T41" fmla="*/ 1160 h 1930"/>
                <a:gd name="T42" fmla="*/ 1054 w 2153"/>
                <a:gd name="T43" fmla="*/ 1053 h 1930"/>
                <a:gd name="T44" fmla="*/ 1459 w 2153"/>
                <a:gd name="T45" fmla="*/ 945 h 1930"/>
                <a:gd name="T46" fmla="*/ 1748 w 2153"/>
                <a:gd name="T47" fmla="*/ 831 h 1930"/>
                <a:gd name="T48" fmla="*/ 1381 w 2153"/>
                <a:gd name="T49" fmla="*/ 631 h 1930"/>
                <a:gd name="T50" fmla="*/ 893 w 2153"/>
                <a:gd name="T51" fmla="*/ 523 h 1930"/>
                <a:gd name="T52" fmla="*/ 235 w 2153"/>
                <a:gd name="T53" fmla="*/ 161 h 1930"/>
                <a:gd name="T54" fmla="*/ 0 w 2153"/>
                <a:gd name="T55" fmla="*/ 83 h 1930"/>
                <a:gd name="T56" fmla="*/ 337 w 2153"/>
                <a:gd name="T57" fmla="*/ 179 h 1930"/>
                <a:gd name="T58" fmla="*/ 736 w 2153"/>
                <a:gd name="T59" fmla="*/ 391 h 1930"/>
                <a:gd name="T60" fmla="*/ 965 w 2153"/>
                <a:gd name="T61" fmla="*/ 499 h 1930"/>
                <a:gd name="T62" fmla="*/ 1399 w 2153"/>
                <a:gd name="T63" fmla="*/ 601 h 1930"/>
                <a:gd name="T64" fmla="*/ 1706 w 2153"/>
                <a:gd name="T65" fmla="*/ 759 h 1930"/>
                <a:gd name="T66" fmla="*/ 1471 w 2153"/>
                <a:gd name="T67" fmla="*/ 469 h 1930"/>
                <a:gd name="T68" fmla="*/ 1328 w 2153"/>
                <a:gd name="T69" fmla="*/ 191 h 1930"/>
                <a:gd name="T70" fmla="*/ 1194 w 2153"/>
                <a:gd name="T71" fmla="*/ 0 h 1930"/>
                <a:gd name="T72" fmla="*/ 1387 w 2153"/>
                <a:gd name="T73" fmla="*/ 215 h 1930"/>
                <a:gd name="T74" fmla="*/ 1537 w 2153"/>
                <a:gd name="T75" fmla="*/ 493 h 1930"/>
                <a:gd name="T76" fmla="*/ 1803 w 2153"/>
                <a:gd name="T77" fmla="*/ 819 h 1930"/>
                <a:gd name="T78" fmla="*/ 1906 w 2153"/>
                <a:gd name="T79" fmla="*/ 867 h 1930"/>
                <a:gd name="T80" fmla="*/ 1906 w 2153"/>
                <a:gd name="T81" fmla="*/ 867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66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2767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2767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767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767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BE977FDF-43F1-4425-A32A-BC439F2BC11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85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  <p:sldLayoutId id="214748378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40;&#1061;&#1052;&#1040;&#1058;&#1054;&#1042;&#1040;\&#1057;&#1062;&#1045;&#1053;&#1040;&#1056;&#1048;&#1049;%20+%20&#1087;&#1088;&#1077;&#1079;&#1077;&#1085;&#1090;&#1072;&#1094;&#1080;&#1103;\&#1055;&#1056;&#1045;&#1047;&#1045;&#1053;&#1058;&#1040;&#1062;&#1048;&#1071;%20&#1057;%20&#1042;&#1048;&#1044;&#1045;&#1054;\5.%20&#1048;%20&#1054;&#1055;&#1071;&#1058;&#1068;%20&#1052;&#1054;&#1044;&#1048;&#1051;&#1068;&#1071;&#1053;&#1048;....mp4" TargetMode="External"/><Relationship Id="rId1" Type="http://schemas.microsoft.com/office/2007/relationships/media" Target="file:///E:\&#1040;&#1061;&#1052;&#1040;&#1058;&#1054;&#1042;&#1040;\&#1057;&#1062;&#1045;&#1053;&#1040;&#1056;&#1048;&#1049;%20+%20&#1087;&#1088;&#1077;&#1079;&#1077;&#1085;&#1090;&#1072;&#1094;&#1080;&#1103;\&#1055;&#1056;&#1045;&#1047;&#1045;&#1053;&#1058;&#1040;&#1062;&#1048;&#1071;%20&#1057;%20&#1042;&#1048;&#1044;&#1045;&#1054;\5.%20&#1048;%20&#1054;&#1055;&#1071;&#1058;&#1068;%20&#1052;&#1054;&#1044;&#1048;&#1051;&#1068;&#1071;&#1053;&#1048;....mp4" TargetMode="Externa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40;&#1061;&#1052;&#1040;&#1058;&#1054;&#1042;&#1040;\&#1057;&#1062;&#1045;&#1053;&#1040;&#1056;&#1048;&#1049;%20+%20&#1087;&#1088;&#1077;&#1079;&#1077;&#1085;&#1090;&#1072;&#1094;&#1080;&#1103;\&#1055;&#1056;&#1045;&#1047;&#1045;&#1053;&#1058;&#1040;&#1062;&#1048;&#1071;%20&#1057;%20&#1042;&#1048;&#1044;&#1045;&#1054;\17.%20&#1048;%20&#1042;&#1054;&#1058;%20&#1054;&#1044;&#1053;&#1040;%20&#1054;&#1057;&#1058;&#1040;&#1051;&#1040;&#1057;&#1068;%20&#1071;.mp4" TargetMode="External"/><Relationship Id="rId1" Type="http://schemas.microsoft.com/office/2007/relationships/media" Target="file:///E:\&#1040;&#1061;&#1052;&#1040;&#1058;&#1054;&#1042;&#1040;\&#1057;&#1062;&#1045;&#1053;&#1040;&#1056;&#1048;&#1049;%20+%20&#1087;&#1088;&#1077;&#1079;&#1077;&#1085;&#1090;&#1072;&#1094;&#1080;&#1103;\&#1055;&#1056;&#1045;&#1047;&#1045;&#1053;&#1058;&#1040;&#1062;&#1048;&#1071;%20&#1057;%20&#1042;&#1048;&#1044;&#1045;&#1054;\17.%20&#1048;%20&#1042;&#1054;&#1058;%20&#1054;&#1044;&#1053;&#1040;%20&#1054;&#1057;&#1058;&#1040;&#1051;&#1040;&#1057;&#1068;%20&#1071;.mp4" TargetMode="External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E:\&#1040;&#1061;&#1052;&#1040;&#1058;&#1054;&#1042;&#1040;\&#1057;&#1062;&#1045;&#1053;&#1040;&#1056;&#1048;&#1049;%20+%20&#1087;&#1088;&#1077;&#1079;&#1077;&#1085;&#1090;&#1072;&#1094;&#1080;&#1103;\&#1055;&#1056;&#1045;&#1047;&#1045;&#1053;&#1058;&#1040;&#1062;&#1048;&#1071;%20&#1057;%20&#1042;&#1048;&#1044;&#1045;&#1054;\3.%20&#1045;&#1057;&#1051;&#1048;%20&#1052;&#1054;&#1046;&#1045;&#1064;&#1068;,%20&#1087;&#1088;&#1086;&#1089;&#1090;&#1080;.mp4" TargetMode="External"/><Relationship Id="rId1" Type="http://schemas.microsoft.com/office/2007/relationships/media" Target="file:///E:\&#1040;&#1061;&#1052;&#1040;&#1058;&#1054;&#1042;&#1040;\&#1057;&#1062;&#1045;&#1053;&#1040;&#1056;&#1048;&#1049;%20+%20&#1087;&#1088;&#1077;&#1079;&#1077;&#1085;&#1090;&#1072;&#1094;&#1080;&#1103;\&#1055;&#1056;&#1045;&#1047;&#1045;&#1053;&#1058;&#1040;&#1062;&#1048;&#1071;%20&#1057;%20&#1042;&#1048;&#1044;&#1045;&#1054;\3.%20&#1045;&#1057;&#1051;&#1048;%20&#1052;&#1054;&#1046;&#1045;&#1064;&#1068;,%20&#1087;&#1088;&#1086;&#1089;&#1090;&#1080;.mp4" TargetMode="Externa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15900" y="115888"/>
            <a:ext cx="8928100" cy="1368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85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b="1" kern="10" dirty="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 «О музе и трагедии Анны Ахматовой"</a:t>
            </a:r>
          </a:p>
        </p:txBody>
      </p:sp>
      <p:sp>
        <p:nvSpPr>
          <p:cNvPr id="4099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827088" y="4149725"/>
            <a:ext cx="6486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340768"/>
            <a:ext cx="9252520" cy="5616624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/>
              <a:t>                      </a:t>
            </a:r>
            <a:r>
              <a:rPr lang="ru-RU" sz="2400" dirty="0">
                <a:solidFill>
                  <a:srgbClr val="FFFF00"/>
                </a:solidFill>
              </a:rPr>
              <a:t>Действующие лица и исполнители:</a:t>
            </a:r>
          </a:p>
          <a:p>
            <a:r>
              <a:rPr lang="ru-RU" sz="2400" dirty="0"/>
              <a:t>Анна Андреевна Ахматова – </a:t>
            </a:r>
            <a:r>
              <a:rPr lang="ru-RU" sz="2400" dirty="0" err="1"/>
              <a:t>Гаписова</a:t>
            </a:r>
            <a:r>
              <a:rPr lang="ru-RU" sz="2400" dirty="0"/>
              <a:t> Амина</a:t>
            </a:r>
          </a:p>
          <a:p>
            <a:r>
              <a:rPr lang="ru-RU" sz="2400" dirty="0"/>
              <a:t>Николай Степанович Гумилёв – Пушкарёв Александр</a:t>
            </a:r>
          </a:p>
          <a:p>
            <a:r>
              <a:rPr lang="ru-RU" sz="2400" dirty="0"/>
              <a:t>Евтерпа (муза лирической поэзии и музыки) – Горобец Таисия</a:t>
            </a:r>
          </a:p>
          <a:p>
            <a:r>
              <a:rPr lang="ru-RU" sz="2400" dirty="0"/>
              <a:t>Мельпомена (муза трагедии) – Задорожная Александра</a:t>
            </a:r>
          </a:p>
          <a:p>
            <a:r>
              <a:rPr lang="ru-RU" sz="2400" dirty="0"/>
              <a:t> Ведущие – Пушкарев Александр, Задорожная Александра, Горобец Таисия</a:t>
            </a:r>
          </a:p>
          <a:p>
            <a:r>
              <a:rPr lang="ru-RU" sz="2400" dirty="0"/>
              <a:t>Чтецы – обучающиеся 9, 11 классов</a:t>
            </a:r>
          </a:p>
          <a:p>
            <a:r>
              <a:rPr lang="ru-RU" sz="2400" dirty="0"/>
              <a:t>Исполнители песен – преподаватель вокала </a:t>
            </a:r>
            <a:r>
              <a:rPr lang="ru-RU" sz="2400"/>
              <a:t>Инна Владимировна</a:t>
            </a:r>
            <a:endParaRPr lang="ru-RU" sz="2400" dirty="0"/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5. И ОПЯТЬ МОДИЛЬЯНИ...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925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891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4340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ольга\Мои документы\Мои рисунки\гумилёв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5963" y="22225"/>
            <a:ext cx="3287712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Documents and Settings\ольга\Мои документы\Мои рисунки\ml_objects139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28575"/>
            <a:ext cx="3143250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Documents and Settings\ольга\Мои документы\Мои рисунки\05lit001i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050" y="2420938"/>
            <a:ext cx="4897438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4" descr="ахматова.5.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115888"/>
            <a:ext cx="4249737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28625" y="500063"/>
            <a:ext cx="40386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Я знаю женщину: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             молчанье,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Усталость горькая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                от слов,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Живёт в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        таинственном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               мерцанье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Её расширенных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                зрачков… </a:t>
            </a:r>
          </a:p>
          <a:p>
            <a:pPr marL="342900" marR="0" lvl="0" indent="-34290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ru-RU" sz="32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/>
                <a:ea typeface="+mn-ea"/>
                <a:cs typeface="+mn-cs"/>
              </a:rPr>
              <a:t>(Н.Гумилёв)</a:t>
            </a:r>
          </a:p>
        </p:txBody>
      </p:sp>
    </p:spTree>
    <p:extLst>
      <p:ext uri="{BB962C8B-B14F-4D97-AF65-F5344CB8AC3E}">
        <p14:creationId xmlns:p14="http://schemas.microsoft.com/office/powerpoint/2010/main" val="184639430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4C8E7C-A3E0-43D4-8075-C3A5DCDD6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Анна Ахматова и Лев Гумилев: почему не сложились отношения у матери с сыном">
            <a:extLst>
              <a:ext uri="{FF2B5EF4-FFF2-40B4-BE49-F238E27FC236}">
                <a16:creationId xmlns:a16="http://schemas.microsoft.com/office/drawing/2014/main" xmlns="" id="{EC09E84A-E852-44AF-BECF-F2E0831759F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265318"/>
            <a:ext cx="7025675" cy="6440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8701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Содержимое 4" descr="Белая стая.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72188" y="1785938"/>
            <a:ext cx="2846387" cy="3614737"/>
          </a:xfrm>
        </p:spPr>
      </p:pic>
      <p:pic>
        <p:nvPicPr>
          <p:cNvPr id="17411" name="Содержимое 4" descr="Четки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0375" y="1143000"/>
            <a:ext cx="2863850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Рисунок 7" descr="_12e9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50" y="357188"/>
            <a:ext cx="2536825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TextBox 8"/>
          <p:cNvSpPr txBox="1">
            <a:spLocks noChangeArrowheads="1"/>
          </p:cNvSpPr>
          <p:nvPr/>
        </p:nvSpPr>
        <p:spPr bwMode="auto">
          <a:xfrm>
            <a:off x="857250" y="4714875"/>
            <a:ext cx="1230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b="1"/>
              <a:t>1912</a:t>
            </a:r>
          </a:p>
        </p:txBody>
      </p:sp>
      <p:sp>
        <p:nvSpPr>
          <p:cNvPr id="17414" name="TextBox 9"/>
          <p:cNvSpPr txBox="1">
            <a:spLocks noChangeArrowheads="1"/>
          </p:cNvSpPr>
          <p:nvPr/>
        </p:nvSpPr>
        <p:spPr bwMode="auto">
          <a:xfrm>
            <a:off x="3929063" y="5357813"/>
            <a:ext cx="12303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b="1"/>
              <a:t>1914</a:t>
            </a:r>
          </a:p>
        </p:txBody>
      </p:sp>
      <p:sp>
        <p:nvSpPr>
          <p:cNvPr id="17415" name="TextBox 10"/>
          <p:cNvSpPr txBox="1">
            <a:spLocks noChangeArrowheads="1"/>
          </p:cNvSpPr>
          <p:nvPr/>
        </p:nvSpPr>
        <p:spPr bwMode="auto">
          <a:xfrm>
            <a:off x="7000875" y="5715000"/>
            <a:ext cx="12303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b="1"/>
              <a:t>1917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18436" name="Picture 2" descr="ÐÐ°ÑÑÐ¸Ð½ÐºÐ¸ Ð¿Ð¾ Ð·Ð°Ð¿ÑÐ¾ÑÑ ÐÐ¥ÐÐÐ¢ÐÐÐ ÑÑÐµÐ´Ð¸ Ð¿Ð¾ÑÑÐ¾Ð² Ð¸  Ð´ÑÑÐ·ÐµÐ¹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77813"/>
            <a:ext cx="8569325" cy="624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313" y="357188"/>
            <a:ext cx="8643937" cy="6143625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600" u="sng" dirty="0"/>
              <a:t>Петербург. Конец 1913 года. Подвал «Бродячей собаки»</a:t>
            </a:r>
          </a:p>
          <a:p>
            <a:pPr algn="ctr" eaLnBrk="1" hangingPunct="1">
              <a:buFont typeface="Wingdings 2" pitchFamily="18" charset="2"/>
              <a:buNone/>
              <a:defRPr/>
            </a:pPr>
            <a:r>
              <a:rPr lang="ru-RU" sz="3600" dirty="0"/>
              <a:t>«Я не помню никого другого, кто владел бы таким умением и такой музыкальной тонкостью чтения, какими располагала Ахматова. И этого не отвергал ни один слушающий её человек».</a:t>
            </a:r>
          </a:p>
          <a:p>
            <a:pPr algn="r" eaLnBrk="1" hangingPunct="1">
              <a:buFont typeface="Wingdings 2" pitchFamily="18" charset="2"/>
              <a:buNone/>
              <a:defRPr/>
            </a:pPr>
            <a:r>
              <a:rPr lang="ru-RU" sz="3600" i="1" dirty="0"/>
              <a:t>Воспоминания Ю. Анненкова «Дневник моих встреч»</a:t>
            </a:r>
            <a:endParaRPr lang="ru-RU" sz="3600" dirty="0"/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5267325" cy="1143000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011863" y="1052513"/>
            <a:ext cx="3132137" cy="4392612"/>
          </a:xfrm>
        </p:spPr>
        <p:txBody>
          <a:bodyPr/>
          <a:lstStyle/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/>
              <a:t>    Но в океане первозданной мглы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400" b="1" dirty="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/>
              <a:t>    Нет голосов, и нет       травы зеленой,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400" b="1" dirty="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/>
              <a:t>    А только кубы, ромбы, да углы,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400" b="1" dirty="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/>
              <a:t>   Да злые, нескончаемые звоны.</a:t>
            </a:r>
          </a:p>
          <a:p>
            <a:pPr marL="0" indent="0" eaLnBrk="1" hangingPunct="1">
              <a:buFont typeface="Wingdings" pitchFamily="2" charset="2"/>
              <a:buNone/>
              <a:defRPr/>
            </a:pPr>
            <a:endParaRPr lang="ru-RU" sz="2400" b="1" dirty="0"/>
          </a:p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ru-RU" sz="2400" b="1" dirty="0"/>
              <a:t>(Николай Гумилев)</a:t>
            </a:r>
          </a:p>
        </p:txBody>
      </p:sp>
      <p:pic>
        <p:nvPicPr>
          <p:cNvPr id="20484" name="Рисунок 3" descr="ÐÐ¿Ð¸ÑÐ°Ð½Ð¸Ðµ ÐºÐ°ÑÑÐ¸Ð½Ñ ÐÐ°ÑÐ°Ð½Ð° ÐÐ»ÑÑÐ¼Ð°Ð½Ð° Â«ÐÐ½Ð½Ð° ÐÑÐ¼Ð°ÑÐ¾Ð²Ð°Â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95250"/>
            <a:ext cx="5834063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1508" name="Рисунок 3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77813"/>
            <a:ext cx="8291513" cy="617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15900" y="115888"/>
            <a:ext cx="8928100" cy="136842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TopLeft">
                <a:rot lat="0" lon="20519985" rev="0"/>
              </a:camera>
              <a:lightRig rig="legacyHarsh3" dir="r"/>
            </a:scene3d>
            <a:sp3d extrusionH="430200" prstMaterial="legacyMatte">
              <a:extrusionClr>
                <a:srgbClr val="0066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 «О музе и трагедии Анны Ахматовой"</a:t>
            </a:r>
          </a:p>
        </p:txBody>
      </p:sp>
      <p:sp>
        <p:nvSpPr>
          <p:cNvPr id="4099" name="WordArt 6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827088" y="4149725"/>
            <a:ext cx="64865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100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913" y="1412875"/>
            <a:ext cx="7558087" cy="554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8813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2532" name="Picture 2" descr="ÐÐ°ÑÑÐ¸Ð½ÐºÐ¸ Ð¿Ð¾ Ð·Ð°Ð¿ÑÐ¾ÑÑ ÐÐ¥ÐÐÐ¢ÐÐÐ, ÐÑÐµ Ð¼Ñ Ð³ÑÐµÑÐ½Ð¸ÐºÐ¸ Ð·Ð´ÐµÑÑ..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77813"/>
            <a:ext cx="8809038" cy="6319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3556" name="Picture 2" descr="ÐÐ°ÑÑÐ¸Ð½ÐºÐ¸ Ð¿Ð¾ Ð·Ð°Ð¿ÑÐ¾ÑÑ ÐÐ¥ÐÐÐ¢ÐÐÐ ÑÑÐµÐ´Ð¸ Ð¿Ð¾ÑÑÐ¾Ð² Ð¸  Ð´ÑÑÐ·ÐµÐ¹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476250"/>
            <a:ext cx="8928100" cy="565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4580" name="Picture 2" descr="ÐÐ°ÑÑÐ¸Ð½ÐºÐ¸ Ð¿Ð¾ Ð·Ð°Ð¿ÑÐ¾ÑÑ ÐÐ¥ÐÐÐ¢ÐÐÐ Ð¸ ÑÐ²ÐµÑÐ°ÐµÐ²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77813"/>
            <a:ext cx="8988425" cy="639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5604" name="Picture 2" descr="ÐÐ°ÑÑÐ¸Ð½ÐºÐ¸ Ð¿Ð¾ Ð·Ð°Ð¿ÑÐ¾ÑÑ ÐÐ¥ÐÐÐ¢ÐÐÐ 1921Ð³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037" y="476671"/>
            <a:ext cx="8237126" cy="6265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0008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7400" y="0"/>
            <a:ext cx="4433888" cy="582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1447800" y="5791200"/>
            <a:ext cx="65532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800" b="1" i="1">
                <a:latin typeface="Monotype Corsiva" pitchFamily="66" charset="0"/>
              </a:rPr>
              <a:t>Я научилась просто мудро жить,</a:t>
            </a:r>
          </a:p>
          <a:p>
            <a:pPr algn="ctr" eaLnBrk="1" hangingPunct="1"/>
            <a:r>
              <a:rPr lang="ru-RU" altLang="ru-RU" sz="2800" b="1" i="1">
                <a:latin typeface="Monotype Corsiva" pitchFamily="66" charset="0"/>
              </a:rPr>
              <a:t>Смотреть на небо и молиться богу…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27652" name="Picture 2" descr="ÐÐ°ÑÑÐ¸Ð½ÐºÐ¸ Ð¿Ð¾ Ð·Ð°Ð¿ÑÐ¾ÑÑ Ð°ÑÐ¼Ð°ÑÐ¾Ð²Ð° 19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277813"/>
            <a:ext cx="8362950" cy="585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357188"/>
            <a:ext cx="3786187" cy="5595937"/>
          </a:xfrm>
        </p:spPr>
        <p:txBody>
          <a:bodyPr/>
          <a:lstStyle/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dirty="0"/>
              <a:t>Эта женщина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dirty="0"/>
              <a:t>                больна,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dirty="0"/>
              <a:t>Эта женщина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dirty="0"/>
              <a:t>                   одна.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ru-RU" dirty="0"/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dirty="0"/>
              <a:t>Муж в могиле, </a:t>
            </a:r>
          </a:p>
          <a:p>
            <a:pPr eaLnBrk="1" hangingPunct="1">
              <a:spcBef>
                <a:spcPts val="0"/>
              </a:spcBef>
              <a:spcAft>
                <a:spcPts val="1200"/>
              </a:spcAft>
              <a:buFont typeface="Wingdings" pitchFamily="2" charset="2"/>
              <a:buNone/>
              <a:defRPr/>
            </a:pPr>
            <a:r>
              <a:rPr lang="ru-RU" dirty="0"/>
              <a:t>      сын в тюрьме,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dirty="0"/>
              <a:t>Помолитесь 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dirty="0"/>
              <a:t>             обо мне.</a:t>
            </a:r>
          </a:p>
          <a:p>
            <a:pPr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endParaRPr lang="ru-RU" dirty="0"/>
          </a:p>
          <a:p>
            <a:pPr algn="r" eaLnBrk="1" hangingPunct="1">
              <a:spcBef>
                <a:spcPts val="0"/>
              </a:spcBef>
              <a:buFont typeface="Wingdings" pitchFamily="2" charset="2"/>
              <a:buNone/>
              <a:defRPr/>
            </a:pPr>
            <a:r>
              <a:rPr lang="ru-RU" sz="2800" i="1" dirty="0"/>
              <a:t>(«Реквием», 1938)</a:t>
            </a:r>
          </a:p>
        </p:txBody>
      </p:sp>
      <p:pic>
        <p:nvPicPr>
          <p:cNvPr id="28675" name="Рисунок 3" descr="anna3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3438" y="571500"/>
            <a:ext cx="4017962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357813" y="500063"/>
            <a:ext cx="3500437" cy="55245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/>
              <a:t>«В страшные годы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 err="1"/>
              <a:t>ежовщины</a:t>
            </a:r>
            <a:r>
              <a:rPr lang="ru-RU" sz="2800" dirty="0"/>
              <a:t>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/>
              <a:t>я провела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/>
              <a:t>семнадцать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/>
              <a:t>месяцев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/>
              <a:t>в тюремных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/>
              <a:t>очередях 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2800" dirty="0"/>
              <a:t>в Ленинграде».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endParaRPr lang="ru-RU" sz="2400" i="1" dirty="0"/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400" i="1" dirty="0"/>
              <a:t>(«Реквием. </a:t>
            </a:r>
          </a:p>
          <a:p>
            <a:pPr algn="r" eaLnBrk="1" hangingPunct="1">
              <a:buFont typeface="Wingdings" pitchFamily="2" charset="2"/>
              <a:buNone/>
              <a:defRPr/>
            </a:pPr>
            <a:r>
              <a:rPr lang="ru-RU" sz="2400" i="1" dirty="0"/>
              <a:t>Вместо предисловия»)</a:t>
            </a:r>
          </a:p>
        </p:txBody>
      </p:sp>
      <p:pic>
        <p:nvPicPr>
          <p:cNvPr id="29699" name="Рисунок 7" descr="Кресты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33375"/>
            <a:ext cx="5583238" cy="628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072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188913"/>
            <a:ext cx="8809038" cy="626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1748" name="Picture 2" descr="ÐÐ°ÑÑÐ¸Ð½ÐºÐ¸ Ð¿Ð¾ Ð·Ð°Ð¿ÑÐ¾ÑÑ Ð°Ð½Ð½Ð° Ð°ÑÐ¼Ð°ÑÐ¾Ð²Ð° 194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850" y="277813"/>
            <a:ext cx="8569325" cy="6246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364163" y="765175"/>
            <a:ext cx="3779837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dirty="0"/>
              <a:t>АННА АНДРЕЕВНА АХМАТОВА (ГОРЕНКО)</a:t>
            </a:r>
            <a:br>
              <a:rPr lang="ru-RU" sz="2000" dirty="0"/>
            </a:br>
            <a:r>
              <a:rPr lang="ru-RU" sz="2000" dirty="0"/>
              <a:t>(23.06.1889 -  05.03.1966)</a:t>
            </a:r>
          </a:p>
        </p:txBody>
      </p:sp>
      <p:pic>
        <p:nvPicPr>
          <p:cNvPr id="5123" name="Объект 3" descr="ÐÐ°ÑÑÐ¸Ð½ÐºÐ¸ Ð¿Ð¾ Ð·Ð°Ð¿ÑÐ¾ÑÑ ÐÑÐ¼Ð°ÑÐ¾Ð²Ð° Ð² ÑÐ½Ð¾ÑÑÐ¸ ÑÐ¾ÑÐ¾"/>
          <p:cNvPicPr>
            <a:picLocks noGrp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07950" y="-222250"/>
            <a:ext cx="4629150" cy="4873625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179388" y="5661025"/>
            <a:ext cx="3529012" cy="1008063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/>
              <a:t>НИКОЛАЙ СТЕПАНОВИЧ ГУМИЛЕВ </a:t>
            </a:r>
          </a:p>
          <a:p>
            <a:pPr eaLnBrk="1" hangingPunct="1">
              <a:defRPr/>
            </a:pPr>
            <a:r>
              <a:rPr lang="ru-RU" sz="2000" b="1" dirty="0"/>
              <a:t>(15.04.1886 – 26.08.1921)</a:t>
            </a:r>
          </a:p>
        </p:txBody>
      </p:sp>
      <p:pic>
        <p:nvPicPr>
          <p:cNvPr id="512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7150" y="3068638"/>
            <a:ext cx="5276850" cy="395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2772" name="Picture 4" descr="ÐÐ°ÑÑÐ¸Ð½ÐºÐ¸ Ð¿Ð¾ Ð·Ð°Ð¿ÑÐ¾ÑÑ Ð°Ð½Ð½Ð° Ð°ÑÐ¼Ð°ÑÐ¾Ð²Ð° ÑÐ°ÑÑÐºÐ¾ÑÐµÐ»ÑÑÐºÐ°Ñ ÑÑÐ°ÑÑ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8775" y="119063"/>
            <a:ext cx="8461375" cy="6478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4330700" cy="1143000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33795" name="Объект 2"/>
          <p:cNvSpPr>
            <a:spLocks noGrp="1"/>
          </p:cNvSpPr>
          <p:nvPr>
            <p:ph idx="1"/>
          </p:nvPr>
        </p:nvSpPr>
        <p:spPr>
          <a:xfrm>
            <a:off x="6156325" y="1600200"/>
            <a:ext cx="2530475" cy="4530725"/>
          </a:xfrm>
        </p:spPr>
        <p:txBody>
          <a:bodyPr/>
          <a:lstStyle/>
          <a:p>
            <a:pPr eaLnBrk="1" hangingPunct="1"/>
            <a:r>
              <a:rPr lang="ru-RU" altLang="ru-RU" b="1">
                <a:effectLst/>
              </a:rPr>
              <a:t>Анна Ахматова. 1945 год</a:t>
            </a:r>
          </a:p>
        </p:txBody>
      </p:sp>
      <p:pic>
        <p:nvPicPr>
          <p:cNvPr id="33796" name="Picture 2" descr="ÐÐ°ÑÑÐ¸Ð½ÐºÐ¸ Ð¿Ð¾ Ð·Ð°Ð¿ÑÐ¾ÑÑ Ð°Ð½Ð½Ð° Ð°ÑÐ¼Ð°ÑÐ¾Ð²Ð° 1945 Ð³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" y="0"/>
            <a:ext cx="53292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7432675" cy="1143000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283450" cy="4530725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34820" name="Picture 2" descr="ÐÐ°ÑÑÐ¸Ð½ÐºÐ¸ Ð¿Ð¾ Ð·Ð°Ð¿ÑÐ¾ÑÑ Ð°. âÐÑÐ¸ÑÑ ÑÐ¼ÐµÑÑÐ¸ Ð² Ð·ÐµÐ½Ð¸ÑÐµ ÑÑÐ¾ÑÑâ¦â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" y="-46038"/>
            <a:ext cx="7883525" cy="782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00788" y="-76200"/>
            <a:ext cx="4572000" cy="523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5844" name="Picture 2" descr="ÐÐ°ÑÑÐ¸Ð½ÐºÐ¸ Ð¿Ð¾ Ð·Ð°Ð¿ÑÐ¾ÑÑ Ð¼ÑÐ¶ÐµÑÑÐ²Ð¾ Ð°ÑÐ¼Ð°ÑÐ¾Ð²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4825" cy="695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dirty="0"/>
              <a:t>Художник Ханну </a:t>
            </a:r>
            <a:r>
              <a:rPr lang="ru-RU" sz="2800" dirty="0" err="1"/>
              <a:t>Вяйсянен</a:t>
            </a:r>
            <a:r>
              <a:rPr lang="ru-RU" sz="2800" dirty="0"/>
              <a:t>: «Бесконечное мужество Анны Ахматовой всегда глубоко трогало меня».</a:t>
            </a:r>
          </a:p>
        </p:txBody>
      </p:sp>
      <p:pic>
        <p:nvPicPr>
          <p:cNvPr id="36867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773238"/>
            <a:ext cx="9109075" cy="5054600"/>
          </a:xfrm>
        </p:spPr>
      </p:pic>
      <p:pic>
        <p:nvPicPr>
          <p:cNvPr id="36868" name="Picture 2" descr="ÐÐ°ÑÑÐ¸Ð½ÐºÐ¸ Ð¿Ð¾ Ð·Ð°Ð¿ÑÐ¾ÑÑ Ð¼ÑÐ¶ÐµÑÑÐ²Ð¾ Ð°ÑÐ¼Ð°ÑÐ¾Ð²Ð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22788" y="1557338"/>
            <a:ext cx="4572000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789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7525" y="2836863"/>
            <a:ext cx="3028950" cy="2057400"/>
          </a:xfrm>
        </p:spPr>
      </p:pic>
      <p:pic>
        <p:nvPicPr>
          <p:cNvPr id="37892" name="Picture 2" descr="ÐÐ°ÑÑÐ¸Ð½ÐºÐ¸ Ð¿Ð¾ Ð·Ð°Ð¿ÑÐ¾ÑÑ Ð¼ÑÐ¶ÐµÑÑÐ²Ð¾ Ð°ÑÐ¼Ð°ÑÐ¾Ð²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9215438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438" y="1281113"/>
            <a:ext cx="4311650" cy="424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17. И ВОТ ОДНА ОСТАЛАСЬ Я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9580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3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3993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57525" y="2836863"/>
            <a:ext cx="3028950" cy="2057400"/>
          </a:xfrm>
        </p:spPr>
      </p:pic>
      <p:pic>
        <p:nvPicPr>
          <p:cNvPr id="39940" name="Picture 2" descr="ÐÐ°ÑÑÐ¸Ð½ÐºÐ¸ Ð¿Ð¾ Ð·Ð°Ð¿ÑÐ¾ÑÑ Ð¼ÑÐ¶ÐµÑÑÐ²Ð¾ Ð°ÑÐ¼Ð°ÑÐ¾Ð²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53975"/>
            <a:ext cx="9215438" cy="691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1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6438" y="1281113"/>
            <a:ext cx="4311650" cy="424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413" y="2720975"/>
            <a:ext cx="3889375" cy="352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8366125" cy="1527175"/>
          </a:xfrm>
        </p:spPr>
        <p:txBody>
          <a:bodyPr/>
          <a:lstStyle/>
          <a:p>
            <a:pPr eaLnBrk="1" hangingPunct="1">
              <a:defRPr/>
            </a:pP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250825" y="476250"/>
            <a:ext cx="8745538" cy="1527175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/>
              <a:t>В</a:t>
            </a:r>
          </a:p>
        </p:txBody>
      </p:sp>
      <p:pic>
        <p:nvPicPr>
          <p:cNvPr id="7173" name="Содержимое 5" descr="Царское Село.jpg"/>
          <p:cNvPicPr>
            <a:picLocks noGrp="1" noChangeAspect="1"/>
          </p:cNvPicPr>
          <p:nvPr>
            <p:ph type="pic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57688" y="1484313"/>
            <a:ext cx="4629150" cy="5257800"/>
          </a:xfrm>
        </p:spPr>
      </p:pic>
      <p:pic>
        <p:nvPicPr>
          <p:cNvPr id="7174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90488" y="131763"/>
            <a:ext cx="8748713" cy="217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4248150" cy="1143000"/>
          </a:xfrm>
        </p:spPr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pic>
        <p:nvPicPr>
          <p:cNvPr id="8195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92275" y="287338"/>
            <a:ext cx="7596188" cy="6130925"/>
          </a:xfrm>
        </p:spPr>
      </p:pic>
      <p:pic>
        <p:nvPicPr>
          <p:cNvPr id="8196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68313" y="-171450"/>
            <a:ext cx="5184776" cy="5329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pic>
        <p:nvPicPr>
          <p:cNvPr id="9219" name="Picture 2" descr="ÐÐ°ÑÑÐ¸Ð½ÐºÐ¸ Ð¿Ð¾ Ð·Ð°Ð¿ÑÐ¾ÑÑ ÐÑÐ¼Ð°ÑÐ¾Ð²Ð° ÐÐ½Ð½Ð° Ð¸ ÐÑÐ¼Ð¸Ð»ÐµÐ² ÑÐ²Ð°Ð´ÑÐ±Ð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9388" y="188913"/>
            <a:ext cx="8785225" cy="66690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4" name="3. ЕСЛИ МОЖЕШЬ, прости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9143999" cy="6858000"/>
          </a:xfrm>
          <a:prstGeom prst="roundRect">
            <a:avLst/>
          </a:prstGeom>
          <a:sp3d prstMaterial="softEdge">
            <a:bevelT w="203200" h="101600" prst="cross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65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7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19250" y="115888"/>
            <a:ext cx="6048375" cy="674211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Содержимое 3" descr="Модильяни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4688" y="2214563"/>
            <a:ext cx="5749925" cy="3878262"/>
          </a:xfrm>
        </p:spPr>
      </p:pic>
      <p:sp>
        <p:nvSpPr>
          <p:cNvPr id="12291" name="TextBox 4"/>
          <p:cNvSpPr txBox="1">
            <a:spLocks noChangeArrowheads="1"/>
          </p:cNvSpPr>
          <p:nvPr/>
        </p:nvSpPr>
        <p:spPr bwMode="auto">
          <a:xfrm>
            <a:off x="285750" y="5786438"/>
            <a:ext cx="542131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400" b="1"/>
              <a:t>Анна Ахматова </a:t>
            </a:r>
          </a:p>
          <a:p>
            <a:pPr algn="ctr" eaLnBrk="1" hangingPunct="1"/>
            <a:r>
              <a:rPr lang="ru-RU" altLang="ru-RU" sz="2400" b="1"/>
              <a:t>Рисунок А. Модильяни. 1911 год</a:t>
            </a:r>
          </a:p>
        </p:txBody>
      </p:sp>
      <p:pic>
        <p:nvPicPr>
          <p:cNvPr id="12292" name="Содержимое 3" descr="Амадео Модильяни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950" y="357188"/>
            <a:ext cx="2808288" cy="371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Box 7"/>
          <p:cNvSpPr txBox="1">
            <a:spLocks noChangeArrowheads="1"/>
          </p:cNvSpPr>
          <p:nvPr/>
        </p:nvSpPr>
        <p:spPr bwMode="auto">
          <a:xfrm>
            <a:off x="3071813" y="571500"/>
            <a:ext cx="57150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ru-RU" altLang="ru-RU" sz="2400" b="1"/>
              <a:t>«Счастье – это ангел с печальным лицом» (А.Модильяни)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713</TotalTime>
  <Words>317</Words>
  <Application>Microsoft Office PowerPoint</Application>
  <PresentationFormat>Экран (4:3)</PresentationFormat>
  <Paragraphs>69</Paragraphs>
  <Slides>37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Клен</vt:lpstr>
      <vt:lpstr>Презентация PowerPoint</vt:lpstr>
      <vt:lpstr>Презентация PowerPoint</vt:lpstr>
      <vt:lpstr>АННА АНДРЕЕВНА АХМАТОВА (ГОРЕНКО) (23.06.1889 -  05.03.1966)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Художник Ханну Вяйсянен: «Бесконечное мужество Анны Ахматовой всегда глубоко трогало меня».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Надежда Пронская</cp:lastModifiedBy>
  <cp:revision>68</cp:revision>
  <dcterms:created xsi:type="dcterms:W3CDTF">2007-11-16T07:13:58Z</dcterms:created>
  <dcterms:modified xsi:type="dcterms:W3CDTF">2024-02-20T12:13:08Z</dcterms:modified>
</cp:coreProperties>
</file>