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CC0066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0AF228-5998-4842-B017-2FB9534CA533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F61A6D88-9A20-4375-A07C-75D048B20E39}">
      <dgm:prSet custT="1"/>
      <dgm:spPr/>
      <dgm:t>
        <a:bodyPr/>
        <a:lstStyle/>
        <a:p>
          <a:r>
            <a:rPr lang="ru-RU" sz="2000" b="1" i="0" dirty="0" smtClean="0">
              <a:latin typeface="Times New Roman" pitchFamily="18" charset="0"/>
              <a:cs typeface="Times New Roman" pitchFamily="18" charset="0"/>
            </a:rPr>
            <a:t>экология биосферы — раздел, изучающий среду обитания человека и глобальные изменения в ней.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1ED99617-87F0-4432-954A-29B3FB940794}" type="parTrans" cxnId="{1265B9CD-5295-4401-B61C-588DD718CDD6}">
      <dgm:prSet/>
      <dgm:spPr/>
      <dgm:t>
        <a:bodyPr/>
        <a:lstStyle/>
        <a:p>
          <a:endParaRPr lang="ru-RU"/>
        </a:p>
      </dgm:t>
    </dgm:pt>
    <dgm:pt modelId="{5956C06E-480F-4872-9F7A-218A747D131B}" type="sibTrans" cxnId="{1265B9CD-5295-4401-B61C-588DD718CDD6}">
      <dgm:prSet/>
      <dgm:spPr/>
      <dgm:t>
        <a:bodyPr/>
        <a:lstStyle/>
        <a:p>
          <a:endParaRPr lang="ru-RU"/>
        </a:p>
      </dgm:t>
    </dgm:pt>
    <dgm:pt modelId="{55C5733A-5AD3-4979-ABF2-BA21DF37C31F}">
      <dgm:prSet custT="1"/>
      <dgm:spPr/>
      <dgm:t>
        <a:bodyPr/>
        <a:lstStyle/>
        <a:p>
          <a:r>
            <a:rPr lang="ru-RU" sz="1800" b="1" i="0" dirty="0" smtClean="0">
              <a:latin typeface="Times New Roman" pitchFamily="18" charset="0"/>
              <a:cs typeface="Times New Roman" pitchFamily="18" charset="0"/>
            </a:rPr>
            <a:t>промышленная экология — направление, занимающееся изучением влияния на окружающую среду промышленных предприятий и процессов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289B7FF6-77F5-4264-9E9F-80517098C0AE}" type="parTrans" cxnId="{EB96B0DD-C1E5-4847-AFB2-E226B1DE65AE}">
      <dgm:prSet/>
      <dgm:spPr/>
      <dgm:t>
        <a:bodyPr/>
        <a:lstStyle/>
        <a:p>
          <a:endParaRPr lang="ru-RU"/>
        </a:p>
      </dgm:t>
    </dgm:pt>
    <dgm:pt modelId="{DBDDBC79-3005-43D6-B495-9BE364D73D45}" type="sibTrans" cxnId="{EB96B0DD-C1E5-4847-AFB2-E226B1DE65AE}">
      <dgm:prSet/>
      <dgm:spPr/>
      <dgm:t>
        <a:bodyPr/>
        <a:lstStyle/>
        <a:p>
          <a:endParaRPr lang="ru-RU"/>
        </a:p>
      </dgm:t>
    </dgm:pt>
    <dgm:pt modelId="{7532855E-BA39-4A10-BF3C-6F7A5CAB8F16}">
      <dgm:prSet custT="1"/>
      <dgm:spPr/>
      <dgm:t>
        <a:bodyPr/>
        <a:lstStyle/>
        <a:p>
          <a:r>
            <a:rPr lang="ru-RU" sz="2200" b="1" i="0" baseline="0" dirty="0" smtClean="0">
              <a:latin typeface="Times New Roman" pitchFamily="18" charset="0"/>
              <a:cs typeface="Times New Roman" pitchFamily="18" charset="0"/>
            </a:rPr>
            <a:t>сельхоз-экология — изучает влияние и взаимодействие сельского хозяйства с окружающей средой</a:t>
          </a:r>
          <a:endParaRPr lang="ru-RU" sz="2200" b="1" baseline="0" dirty="0">
            <a:latin typeface="Times New Roman" pitchFamily="18" charset="0"/>
            <a:cs typeface="Times New Roman" pitchFamily="18" charset="0"/>
          </a:endParaRPr>
        </a:p>
      </dgm:t>
    </dgm:pt>
    <dgm:pt modelId="{16315777-7A76-4DC6-B9FD-7F5F1101B6E9}" type="parTrans" cxnId="{BCE001E6-2AED-40AA-BF9F-B2EF4685AC1E}">
      <dgm:prSet/>
      <dgm:spPr/>
      <dgm:t>
        <a:bodyPr/>
        <a:lstStyle/>
        <a:p>
          <a:endParaRPr lang="ru-RU"/>
        </a:p>
      </dgm:t>
    </dgm:pt>
    <dgm:pt modelId="{F3214724-A877-4444-AC7D-4B623C8CE651}" type="sibTrans" cxnId="{BCE001E6-2AED-40AA-BF9F-B2EF4685AC1E}">
      <dgm:prSet/>
      <dgm:spPr/>
      <dgm:t>
        <a:bodyPr/>
        <a:lstStyle/>
        <a:p>
          <a:endParaRPr lang="ru-RU"/>
        </a:p>
      </dgm:t>
    </dgm:pt>
    <dgm:pt modelId="{9D99EC86-C018-4AB9-B640-8CB5F96ACA73}">
      <dgm:prSet/>
      <dgm:spPr/>
      <dgm:t>
        <a:bodyPr/>
        <a:lstStyle/>
        <a:p>
          <a:r>
            <a:rPr lang="ru-RU" b="1" i="0" dirty="0" err="1" smtClean="0">
              <a:latin typeface="Times New Roman" pitchFamily="18" charset="0"/>
              <a:cs typeface="Times New Roman" pitchFamily="18" charset="0"/>
            </a:rPr>
            <a:t>валеология</a:t>
          </a:r>
          <a:r>
            <a:rPr lang="ru-RU" b="1" i="0" dirty="0" smtClean="0">
              <a:latin typeface="Times New Roman" pitchFamily="18" charset="0"/>
              <a:cs typeface="Times New Roman" pitchFamily="18" charset="0"/>
            </a:rPr>
            <a:t> — наука о качестве жизни и здоровье человека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33B83B5D-1879-420A-A828-36E39105522A}" type="parTrans" cxnId="{C043E729-43AD-42EA-A285-2B8124E38732}">
      <dgm:prSet/>
      <dgm:spPr/>
      <dgm:t>
        <a:bodyPr/>
        <a:lstStyle/>
        <a:p>
          <a:endParaRPr lang="ru-RU"/>
        </a:p>
      </dgm:t>
    </dgm:pt>
    <dgm:pt modelId="{3188FD1B-BCF8-48CC-98C6-7A056C79B90D}" type="sibTrans" cxnId="{C043E729-43AD-42EA-A285-2B8124E38732}">
      <dgm:prSet/>
      <dgm:spPr/>
      <dgm:t>
        <a:bodyPr/>
        <a:lstStyle/>
        <a:p>
          <a:endParaRPr lang="ru-RU"/>
        </a:p>
      </dgm:t>
    </dgm:pt>
    <dgm:pt modelId="{E7961B79-ABE7-411F-B459-0E23C3ED4D43}">
      <dgm:prSet custT="1"/>
      <dgm:spPr/>
      <dgm:t>
        <a:bodyPr/>
        <a:lstStyle/>
        <a:p>
          <a:r>
            <a:rPr lang="ru-RU" sz="2100" b="1" i="0" baseline="0" dirty="0" smtClean="0">
              <a:latin typeface="Times New Roman" pitchFamily="18" charset="0"/>
              <a:cs typeface="Times New Roman" pitchFamily="18" charset="0"/>
            </a:rPr>
            <a:t>экономическая экология — направлена на разработку алгоритмов рационального использования ресурсов планеты</a:t>
          </a:r>
          <a:endParaRPr lang="ru-RU" sz="2100" b="1" baseline="0" dirty="0">
            <a:latin typeface="Times New Roman" pitchFamily="18" charset="0"/>
            <a:cs typeface="Times New Roman" pitchFamily="18" charset="0"/>
          </a:endParaRPr>
        </a:p>
      </dgm:t>
    </dgm:pt>
    <dgm:pt modelId="{F877DDE5-7EC0-4B52-BE70-F2B1E3EAABC9}" type="parTrans" cxnId="{15275A2C-155D-4F69-976A-BF4A2335ACA7}">
      <dgm:prSet/>
      <dgm:spPr/>
      <dgm:t>
        <a:bodyPr/>
        <a:lstStyle/>
        <a:p>
          <a:endParaRPr lang="ru-RU"/>
        </a:p>
      </dgm:t>
    </dgm:pt>
    <dgm:pt modelId="{B0F689A5-0104-4CE5-A033-E7D74206DD2B}" type="sibTrans" cxnId="{15275A2C-155D-4F69-976A-BF4A2335ACA7}">
      <dgm:prSet/>
      <dgm:spPr/>
      <dgm:t>
        <a:bodyPr/>
        <a:lstStyle/>
        <a:p>
          <a:endParaRPr lang="ru-RU"/>
        </a:p>
      </dgm:t>
    </dgm:pt>
    <dgm:pt modelId="{6D882610-C357-4E4A-AE24-7DC541147095}">
      <dgm:prSet custT="1"/>
      <dgm:spPr/>
      <dgm:t>
        <a:bodyPr/>
        <a:lstStyle/>
        <a:p>
          <a:r>
            <a:rPr lang="ru-RU" sz="2000" b="1" i="0" dirty="0" smtClean="0">
              <a:latin typeface="Times New Roman" pitchFamily="18" charset="0"/>
              <a:cs typeface="Times New Roman" pitchFamily="18" charset="0"/>
            </a:rPr>
            <a:t>экология человека -  наука о взаимодействии людей с живыми и </a:t>
          </a:r>
          <a:r>
            <a:rPr lang="ru-RU" sz="2000" b="1" i="0" dirty="0" err="1" smtClean="0">
              <a:latin typeface="Times New Roman" pitchFamily="18" charset="0"/>
              <a:cs typeface="Times New Roman" pitchFamily="18" charset="0"/>
            </a:rPr>
            <a:t>нежиыми</a:t>
          </a:r>
          <a:r>
            <a:rPr lang="ru-RU" sz="2000" b="1" i="0" dirty="0" smtClean="0">
              <a:latin typeface="Times New Roman" pitchFamily="18" charset="0"/>
              <a:cs typeface="Times New Roman" pitchFamily="18" charset="0"/>
            </a:rPr>
            <a:t> компонентами окружающей среды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CA022812-7F23-47FA-B4F9-2297BF4D4525}" type="parTrans" cxnId="{F41DB778-5E30-46D1-ABD1-34863111DAE3}">
      <dgm:prSet/>
      <dgm:spPr/>
      <dgm:t>
        <a:bodyPr/>
        <a:lstStyle/>
        <a:p>
          <a:endParaRPr lang="ru-RU"/>
        </a:p>
      </dgm:t>
    </dgm:pt>
    <dgm:pt modelId="{A0E0DD6E-C9B0-42D8-9C48-682F0B358621}" type="sibTrans" cxnId="{F41DB778-5E30-46D1-ABD1-34863111DAE3}">
      <dgm:prSet/>
      <dgm:spPr/>
      <dgm:t>
        <a:bodyPr/>
        <a:lstStyle/>
        <a:p>
          <a:endParaRPr lang="ru-RU"/>
        </a:p>
      </dgm:t>
    </dgm:pt>
    <dgm:pt modelId="{2A952FF9-8611-4C8E-8E83-95AA0E20E2C1}">
      <dgm:prSet/>
      <dgm:spPr/>
      <dgm:t>
        <a:bodyPr/>
        <a:lstStyle/>
        <a:p>
          <a:r>
            <a:rPr lang="ru-RU" b="1" i="0" dirty="0" smtClean="0">
              <a:latin typeface="Times New Roman" pitchFamily="18" charset="0"/>
              <a:cs typeface="Times New Roman" pitchFamily="18" charset="0"/>
            </a:rPr>
            <a:t>экология города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0E96C80-C675-4E1E-B9BB-30319FFAACE0}" type="parTrans" cxnId="{A5E44334-FE97-490B-BCB9-563B7CAA457C}">
      <dgm:prSet/>
      <dgm:spPr/>
      <dgm:t>
        <a:bodyPr/>
        <a:lstStyle/>
        <a:p>
          <a:endParaRPr lang="ru-RU"/>
        </a:p>
      </dgm:t>
    </dgm:pt>
    <dgm:pt modelId="{46A9F670-8484-41ED-A629-AF99E0A74B47}" type="sibTrans" cxnId="{A5E44334-FE97-490B-BCB9-563B7CAA457C}">
      <dgm:prSet/>
      <dgm:spPr/>
      <dgm:t>
        <a:bodyPr/>
        <a:lstStyle/>
        <a:p>
          <a:endParaRPr lang="ru-RU"/>
        </a:p>
      </dgm:t>
    </dgm:pt>
    <dgm:pt modelId="{E41915B9-6AF9-440F-8ED0-C35AB224055E}" type="pres">
      <dgm:prSet presAssocID="{790AF228-5998-4842-B017-2FB9534CA53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EF71D567-862C-4968-81FD-F0D57139604C}" type="pres">
      <dgm:prSet presAssocID="{790AF228-5998-4842-B017-2FB9534CA533}" presName="Name1" presStyleCnt="0"/>
      <dgm:spPr/>
    </dgm:pt>
    <dgm:pt modelId="{CBF2B9C2-7648-4E25-A6E3-D47CBC0F601F}" type="pres">
      <dgm:prSet presAssocID="{790AF228-5998-4842-B017-2FB9534CA533}" presName="cycle" presStyleCnt="0"/>
      <dgm:spPr/>
    </dgm:pt>
    <dgm:pt modelId="{3C879A3E-0B0F-4590-8FFE-E4CB64F0A469}" type="pres">
      <dgm:prSet presAssocID="{790AF228-5998-4842-B017-2FB9534CA533}" presName="srcNode" presStyleLbl="node1" presStyleIdx="0" presStyleCnt="7"/>
      <dgm:spPr/>
    </dgm:pt>
    <dgm:pt modelId="{E7B33041-CDF1-4D93-BA3E-9D00B3CFE76E}" type="pres">
      <dgm:prSet presAssocID="{790AF228-5998-4842-B017-2FB9534CA533}" presName="conn" presStyleLbl="parChTrans1D2" presStyleIdx="0" presStyleCnt="1"/>
      <dgm:spPr/>
      <dgm:t>
        <a:bodyPr/>
        <a:lstStyle/>
        <a:p>
          <a:endParaRPr lang="ru-RU"/>
        </a:p>
      </dgm:t>
    </dgm:pt>
    <dgm:pt modelId="{E6B8AB30-76CA-4D28-8D5D-5F8202B2EFFF}" type="pres">
      <dgm:prSet presAssocID="{790AF228-5998-4842-B017-2FB9534CA533}" presName="extraNode" presStyleLbl="node1" presStyleIdx="0" presStyleCnt="7"/>
      <dgm:spPr/>
    </dgm:pt>
    <dgm:pt modelId="{CDC8D2C8-7F80-4F20-A890-398BA6C9157E}" type="pres">
      <dgm:prSet presAssocID="{790AF228-5998-4842-B017-2FB9534CA533}" presName="dstNode" presStyleLbl="node1" presStyleIdx="0" presStyleCnt="7"/>
      <dgm:spPr/>
    </dgm:pt>
    <dgm:pt modelId="{02CA42F2-F0C5-46EA-B3C0-C03F2B569412}" type="pres">
      <dgm:prSet presAssocID="{2A952FF9-8611-4C8E-8E83-95AA0E20E2C1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C92D4A-9EF4-42AD-B4DD-6055036A96A5}" type="pres">
      <dgm:prSet presAssocID="{2A952FF9-8611-4C8E-8E83-95AA0E20E2C1}" presName="accent_1" presStyleCnt="0"/>
      <dgm:spPr/>
    </dgm:pt>
    <dgm:pt modelId="{174CA041-91E4-44E0-AE5C-2EF2FC40D4C3}" type="pres">
      <dgm:prSet presAssocID="{2A952FF9-8611-4C8E-8E83-95AA0E20E2C1}" presName="accentRepeatNode" presStyleLbl="solidFgAcc1" presStyleIdx="0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230E01E4-CEF8-46B3-85FF-4EE73886C061}" type="pres">
      <dgm:prSet presAssocID="{55C5733A-5AD3-4979-ABF2-BA21DF37C31F}" presName="text_2" presStyleLbl="node1" presStyleIdx="1" presStyleCnt="7" custScaleY="1780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10A2EA-48EC-4F15-8206-464CB685761F}" type="pres">
      <dgm:prSet presAssocID="{55C5733A-5AD3-4979-ABF2-BA21DF37C31F}" presName="accent_2" presStyleCnt="0"/>
      <dgm:spPr/>
    </dgm:pt>
    <dgm:pt modelId="{670AF74D-D409-41E1-A4B5-93A93E77AA14}" type="pres">
      <dgm:prSet presAssocID="{55C5733A-5AD3-4979-ABF2-BA21DF37C31F}" presName="accentRepeatNode" presStyleLbl="solidFgAcc1" presStyleIdx="1" presStyleCnt="7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6594992B-F35C-4A5D-A24F-DA71B7180EF2}" type="pres">
      <dgm:prSet presAssocID="{F61A6D88-9A20-4375-A07C-75D048B20E39}" presName="text_3" presStyleLbl="node1" presStyleIdx="2" presStyleCnt="7" custScaleY="1678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394353-6CAE-4092-800C-F533023C528A}" type="pres">
      <dgm:prSet presAssocID="{F61A6D88-9A20-4375-A07C-75D048B20E39}" presName="accent_3" presStyleCnt="0"/>
      <dgm:spPr/>
    </dgm:pt>
    <dgm:pt modelId="{DFB5A82A-A377-47DC-AB46-FA71FEEED35B}" type="pres">
      <dgm:prSet presAssocID="{F61A6D88-9A20-4375-A07C-75D048B20E39}" presName="accentRepeatNode" presStyleLbl="solidFgAcc1" presStyleIdx="2" presStyleCnt="7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E79F4F0E-B31E-4C1C-8F2D-E875CA3E0B32}" type="pres">
      <dgm:prSet presAssocID="{6D882610-C357-4E4A-AE24-7DC541147095}" presName="text_4" presStyleLbl="node1" presStyleIdx="3" presStyleCnt="7" custScaleY="1547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D00C5D-3CF6-413B-B2CA-CCA9B2167A36}" type="pres">
      <dgm:prSet presAssocID="{6D882610-C357-4E4A-AE24-7DC541147095}" presName="accent_4" presStyleCnt="0"/>
      <dgm:spPr/>
    </dgm:pt>
    <dgm:pt modelId="{2F83254A-3D8E-4D39-9F8B-ECEC8D897635}" type="pres">
      <dgm:prSet presAssocID="{6D882610-C357-4E4A-AE24-7DC541147095}" presName="accentRepeatNode" presStyleLbl="solidFgAcc1" presStyleIdx="3" presStyleCnt="7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5EB37C9E-33D6-4705-AA02-87C827ADF1D3}" type="pres">
      <dgm:prSet presAssocID="{E7961B79-ABE7-411F-B459-0E23C3ED4D43}" presName="text_5" presStyleLbl="node1" presStyleIdx="4" presStyleCnt="7" custScaleY="1416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292400-823B-4005-9BA5-FFAF5365A936}" type="pres">
      <dgm:prSet presAssocID="{E7961B79-ABE7-411F-B459-0E23C3ED4D43}" presName="accent_5" presStyleCnt="0"/>
      <dgm:spPr/>
    </dgm:pt>
    <dgm:pt modelId="{DAB842C7-145A-4A91-A95C-3182231D7203}" type="pres">
      <dgm:prSet presAssocID="{E7961B79-ABE7-411F-B459-0E23C3ED4D43}" presName="accentRepeatNode" presStyleLbl="solidFgAcc1" presStyleIdx="4" presStyleCnt="7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  <dgm:pt modelId="{C131F4E6-14FE-4115-9C1A-60EAD15ABC46}" type="pres">
      <dgm:prSet presAssocID="{7532855E-BA39-4A10-BF3C-6F7A5CAB8F16}" presName="text_6" presStyleLbl="node1" presStyleIdx="5" presStyleCnt="7" custScaleY="1438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D10F4F-DE63-4AEA-937F-B88D042BEAEC}" type="pres">
      <dgm:prSet presAssocID="{7532855E-BA39-4A10-BF3C-6F7A5CAB8F16}" presName="accent_6" presStyleCnt="0"/>
      <dgm:spPr/>
    </dgm:pt>
    <dgm:pt modelId="{AD532D89-1CBC-46AC-AAF8-6B540AC3A548}" type="pres">
      <dgm:prSet presAssocID="{7532855E-BA39-4A10-BF3C-6F7A5CAB8F16}" presName="accentRepeatNode" presStyleLbl="solidFgAcc1" presStyleIdx="5" presStyleCnt="7"/>
      <dgm:spPr>
        <a:blipFill rotWithShape="0">
          <a:blip xmlns:r="http://schemas.openxmlformats.org/officeDocument/2006/relationships" r:embed="rId6"/>
          <a:stretch>
            <a:fillRect/>
          </a:stretch>
        </a:blipFill>
      </dgm:spPr>
    </dgm:pt>
    <dgm:pt modelId="{5CE78549-77D1-4150-9C21-796C7C0F6A08}" type="pres">
      <dgm:prSet presAssocID="{9D99EC86-C018-4AB9-B640-8CB5F96ACA73}" presName="text_7" presStyleLbl="node1" presStyleIdx="6" presStyleCnt="7" custScaleY="1738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524238-FF77-48EF-B4EF-C8E8EACE9BDA}" type="pres">
      <dgm:prSet presAssocID="{9D99EC86-C018-4AB9-B640-8CB5F96ACA73}" presName="accent_7" presStyleCnt="0"/>
      <dgm:spPr/>
    </dgm:pt>
    <dgm:pt modelId="{4E2C723F-BEED-4D34-88B3-8B90991DF169}" type="pres">
      <dgm:prSet presAssocID="{9D99EC86-C018-4AB9-B640-8CB5F96ACA73}" presName="accentRepeatNode" presStyleLbl="solidFgAcc1" presStyleIdx="6" presStyleCnt="7"/>
      <dgm:spPr>
        <a:blipFill rotWithShape="0">
          <a:blip xmlns:r="http://schemas.openxmlformats.org/officeDocument/2006/relationships" r:embed="rId7"/>
          <a:stretch>
            <a:fillRect/>
          </a:stretch>
        </a:blipFill>
      </dgm:spPr>
    </dgm:pt>
  </dgm:ptLst>
  <dgm:cxnLst>
    <dgm:cxn modelId="{EB96B0DD-C1E5-4847-AFB2-E226B1DE65AE}" srcId="{790AF228-5998-4842-B017-2FB9534CA533}" destId="{55C5733A-5AD3-4979-ABF2-BA21DF37C31F}" srcOrd="1" destOrd="0" parTransId="{289B7FF6-77F5-4264-9E9F-80517098C0AE}" sibTransId="{DBDDBC79-3005-43D6-B495-9BE364D73D45}"/>
    <dgm:cxn modelId="{F41DB778-5E30-46D1-ABD1-34863111DAE3}" srcId="{790AF228-5998-4842-B017-2FB9534CA533}" destId="{6D882610-C357-4E4A-AE24-7DC541147095}" srcOrd="3" destOrd="0" parTransId="{CA022812-7F23-47FA-B4F9-2297BF4D4525}" sibTransId="{A0E0DD6E-C9B0-42D8-9C48-682F0B358621}"/>
    <dgm:cxn modelId="{AB8E1195-33FB-4CB7-9344-0FB2FFCB1299}" type="presOf" srcId="{9D99EC86-C018-4AB9-B640-8CB5F96ACA73}" destId="{5CE78549-77D1-4150-9C21-796C7C0F6A08}" srcOrd="0" destOrd="0" presId="urn:microsoft.com/office/officeart/2008/layout/VerticalCurvedList"/>
    <dgm:cxn modelId="{24C5C1F7-E94D-439E-9CC9-0A2491054C47}" type="presOf" srcId="{2A952FF9-8611-4C8E-8E83-95AA0E20E2C1}" destId="{02CA42F2-F0C5-46EA-B3C0-C03F2B569412}" srcOrd="0" destOrd="0" presId="urn:microsoft.com/office/officeart/2008/layout/VerticalCurvedList"/>
    <dgm:cxn modelId="{9154BD78-12B1-4EA5-91F7-0EB7746EE101}" type="presOf" srcId="{55C5733A-5AD3-4979-ABF2-BA21DF37C31F}" destId="{230E01E4-CEF8-46B3-85FF-4EE73886C061}" srcOrd="0" destOrd="0" presId="urn:microsoft.com/office/officeart/2008/layout/VerticalCurvedList"/>
    <dgm:cxn modelId="{C043E729-43AD-42EA-A285-2B8124E38732}" srcId="{790AF228-5998-4842-B017-2FB9534CA533}" destId="{9D99EC86-C018-4AB9-B640-8CB5F96ACA73}" srcOrd="6" destOrd="0" parTransId="{33B83B5D-1879-420A-A828-36E39105522A}" sibTransId="{3188FD1B-BCF8-48CC-98C6-7A056C79B90D}"/>
    <dgm:cxn modelId="{C296BCBB-084F-4BF6-B05F-150B7036A1E9}" type="presOf" srcId="{6D882610-C357-4E4A-AE24-7DC541147095}" destId="{E79F4F0E-B31E-4C1C-8F2D-E875CA3E0B32}" srcOrd="0" destOrd="0" presId="urn:microsoft.com/office/officeart/2008/layout/VerticalCurvedList"/>
    <dgm:cxn modelId="{0E65C019-CDE4-44A9-8820-55E1E161297F}" type="presOf" srcId="{7532855E-BA39-4A10-BF3C-6F7A5CAB8F16}" destId="{C131F4E6-14FE-4115-9C1A-60EAD15ABC46}" srcOrd="0" destOrd="0" presId="urn:microsoft.com/office/officeart/2008/layout/VerticalCurvedList"/>
    <dgm:cxn modelId="{205501DA-F0E0-40A5-ADAD-53EFBA184ED9}" type="presOf" srcId="{F61A6D88-9A20-4375-A07C-75D048B20E39}" destId="{6594992B-F35C-4A5D-A24F-DA71B7180EF2}" srcOrd="0" destOrd="0" presId="urn:microsoft.com/office/officeart/2008/layout/VerticalCurvedList"/>
    <dgm:cxn modelId="{8997098A-FB28-4FEC-ADFA-002FD2384397}" type="presOf" srcId="{790AF228-5998-4842-B017-2FB9534CA533}" destId="{E41915B9-6AF9-440F-8ED0-C35AB224055E}" srcOrd="0" destOrd="0" presId="urn:microsoft.com/office/officeart/2008/layout/VerticalCurvedList"/>
    <dgm:cxn modelId="{8A412303-FCB3-4810-8E00-55255C6E58B9}" type="presOf" srcId="{46A9F670-8484-41ED-A629-AF99E0A74B47}" destId="{E7B33041-CDF1-4D93-BA3E-9D00B3CFE76E}" srcOrd="0" destOrd="0" presId="urn:microsoft.com/office/officeart/2008/layout/VerticalCurvedList"/>
    <dgm:cxn modelId="{A5E44334-FE97-490B-BCB9-563B7CAA457C}" srcId="{790AF228-5998-4842-B017-2FB9534CA533}" destId="{2A952FF9-8611-4C8E-8E83-95AA0E20E2C1}" srcOrd="0" destOrd="0" parTransId="{C0E96C80-C675-4E1E-B9BB-30319FFAACE0}" sibTransId="{46A9F670-8484-41ED-A629-AF99E0A74B47}"/>
    <dgm:cxn modelId="{BCE001E6-2AED-40AA-BF9F-B2EF4685AC1E}" srcId="{790AF228-5998-4842-B017-2FB9534CA533}" destId="{7532855E-BA39-4A10-BF3C-6F7A5CAB8F16}" srcOrd="5" destOrd="0" parTransId="{16315777-7A76-4DC6-B9FD-7F5F1101B6E9}" sibTransId="{F3214724-A877-4444-AC7D-4B623C8CE651}"/>
    <dgm:cxn modelId="{1265B9CD-5295-4401-B61C-588DD718CDD6}" srcId="{790AF228-5998-4842-B017-2FB9534CA533}" destId="{F61A6D88-9A20-4375-A07C-75D048B20E39}" srcOrd="2" destOrd="0" parTransId="{1ED99617-87F0-4432-954A-29B3FB940794}" sibTransId="{5956C06E-480F-4872-9F7A-218A747D131B}"/>
    <dgm:cxn modelId="{A65672BB-88C0-4739-99BC-BB9F6036D082}" type="presOf" srcId="{E7961B79-ABE7-411F-B459-0E23C3ED4D43}" destId="{5EB37C9E-33D6-4705-AA02-87C827ADF1D3}" srcOrd="0" destOrd="0" presId="urn:microsoft.com/office/officeart/2008/layout/VerticalCurvedList"/>
    <dgm:cxn modelId="{15275A2C-155D-4F69-976A-BF4A2335ACA7}" srcId="{790AF228-5998-4842-B017-2FB9534CA533}" destId="{E7961B79-ABE7-411F-B459-0E23C3ED4D43}" srcOrd="4" destOrd="0" parTransId="{F877DDE5-7EC0-4B52-BE70-F2B1E3EAABC9}" sibTransId="{B0F689A5-0104-4CE5-A033-E7D74206DD2B}"/>
    <dgm:cxn modelId="{4A4765A5-489E-45FD-95B2-AC4C9F1FA22E}" type="presParOf" srcId="{E41915B9-6AF9-440F-8ED0-C35AB224055E}" destId="{EF71D567-862C-4968-81FD-F0D57139604C}" srcOrd="0" destOrd="0" presId="urn:microsoft.com/office/officeart/2008/layout/VerticalCurvedList"/>
    <dgm:cxn modelId="{3FB5FC05-BBC1-491C-AB37-88F4E171A163}" type="presParOf" srcId="{EF71D567-862C-4968-81FD-F0D57139604C}" destId="{CBF2B9C2-7648-4E25-A6E3-D47CBC0F601F}" srcOrd="0" destOrd="0" presId="urn:microsoft.com/office/officeart/2008/layout/VerticalCurvedList"/>
    <dgm:cxn modelId="{A0DC0DC3-23A9-4C99-8106-FC54E003A243}" type="presParOf" srcId="{CBF2B9C2-7648-4E25-A6E3-D47CBC0F601F}" destId="{3C879A3E-0B0F-4590-8FFE-E4CB64F0A469}" srcOrd="0" destOrd="0" presId="urn:microsoft.com/office/officeart/2008/layout/VerticalCurvedList"/>
    <dgm:cxn modelId="{BEBC316C-32FC-4329-BF0F-EAEF36324BA6}" type="presParOf" srcId="{CBF2B9C2-7648-4E25-A6E3-D47CBC0F601F}" destId="{E7B33041-CDF1-4D93-BA3E-9D00B3CFE76E}" srcOrd="1" destOrd="0" presId="urn:microsoft.com/office/officeart/2008/layout/VerticalCurvedList"/>
    <dgm:cxn modelId="{79B98677-8BFA-48ED-8BB7-E35D63B93FFB}" type="presParOf" srcId="{CBF2B9C2-7648-4E25-A6E3-D47CBC0F601F}" destId="{E6B8AB30-76CA-4D28-8D5D-5F8202B2EFFF}" srcOrd="2" destOrd="0" presId="urn:microsoft.com/office/officeart/2008/layout/VerticalCurvedList"/>
    <dgm:cxn modelId="{6619CE2C-4AFB-41EB-9158-753EC49F6FFE}" type="presParOf" srcId="{CBF2B9C2-7648-4E25-A6E3-D47CBC0F601F}" destId="{CDC8D2C8-7F80-4F20-A890-398BA6C9157E}" srcOrd="3" destOrd="0" presId="urn:microsoft.com/office/officeart/2008/layout/VerticalCurvedList"/>
    <dgm:cxn modelId="{812B2607-0629-4046-A150-DE8CE628B91E}" type="presParOf" srcId="{EF71D567-862C-4968-81FD-F0D57139604C}" destId="{02CA42F2-F0C5-46EA-B3C0-C03F2B569412}" srcOrd="1" destOrd="0" presId="urn:microsoft.com/office/officeart/2008/layout/VerticalCurvedList"/>
    <dgm:cxn modelId="{CC82A46D-C4CF-4B1F-9737-8B5862D5FC4E}" type="presParOf" srcId="{EF71D567-862C-4968-81FD-F0D57139604C}" destId="{87C92D4A-9EF4-42AD-B4DD-6055036A96A5}" srcOrd="2" destOrd="0" presId="urn:microsoft.com/office/officeart/2008/layout/VerticalCurvedList"/>
    <dgm:cxn modelId="{396A561A-0DBA-4450-B393-4FDEA0976D46}" type="presParOf" srcId="{87C92D4A-9EF4-42AD-B4DD-6055036A96A5}" destId="{174CA041-91E4-44E0-AE5C-2EF2FC40D4C3}" srcOrd="0" destOrd="0" presId="urn:microsoft.com/office/officeart/2008/layout/VerticalCurvedList"/>
    <dgm:cxn modelId="{381EBF88-859E-4CAC-856A-076A70A75E2E}" type="presParOf" srcId="{EF71D567-862C-4968-81FD-F0D57139604C}" destId="{230E01E4-CEF8-46B3-85FF-4EE73886C061}" srcOrd="3" destOrd="0" presId="urn:microsoft.com/office/officeart/2008/layout/VerticalCurvedList"/>
    <dgm:cxn modelId="{117346D7-DCEF-4845-A354-2AB29D155A07}" type="presParOf" srcId="{EF71D567-862C-4968-81FD-F0D57139604C}" destId="{F210A2EA-48EC-4F15-8206-464CB685761F}" srcOrd="4" destOrd="0" presId="urn:microsoft.com/office/officeart/2008/layout/VerticalCurvedList"/>
    <dgm:cxn modelId="{21CE334D-AFE7-4151-93C1-ACC536F4A2EC}" type="presParOf" srcId="{F210A2EA-48EC-4F15-8206-464CB685761F}" destId="{670AF74D-D409-41E1-A4B5-93A93E77AA14}" srcOrd="0" destOrd="0" presId="urn:microsoft.com/office/officeart/2008/layout/VerticalCurvedList"/>
    <dgm:cxn modelId="{4A67D5C2-67C6-426E-ABAE-FF59A0AEA6F3}" type="presParOf" srcId="{EF71D567-862C-4968-81FD-F0D57139604C}" destId="{6594992B-F35C-4A5D-A24F-DA71B7180EF2}" srcOrd="5" destOrd="0" presId="urn:microsoft.com/office/officeart/2008/layout/VerticalCurvedList"/>
    <dgm:cxn modelId="{B0FDAEA8-C19F-4DDF-A568-FFE526635823}" type="presParOf" srcId="{EF71D567-862C-4968-81FD-F0D57139604C}" destId="{23394353-6CAE-4092-800C-F533023C528A}" srcOrd="6" destOrd="0" presId="urn:microsoft.com/office/officeart/2008/layout/VerticalCurvedList"/>
    <dgm:cxn modelId="{9E7F5532-D392-46EA-8564-963023496F3A}" type="presParOf" srcId="{23394353-6CAE-4092-800C-F533023C528A}" destId="{DFB5A82A-A377-47DC-AB46-FA71FEEED35B}" srcOrd="0" destOrd="0" presId="urn:microsoft.com/office/officeart/2008/layout/VerticalCurvedList"/>
    <dgm:cxn modelId="{B5CB433F-B04F-4FB9-8FE2-E4E9691475BB}" type="presParOf" srcId="{EF71D567-862C-4968-81FD-F0D57139604C}" destId="{E79F4F0E-B31E-4C1C-8F2D-E875CA3E0B32}" srcOrd="7" destOrd="0" presId="urn:microsoft.com/office/officeart/2008/layout/VerticalCurvedList"/>
    <dgm:cxn modelId="{FE071AB0-481E-497F-BC25-35DF6F8811D0}" type="presParOf" srcId="{EF71D567-862C-4968-81FD-F0D57139604C}" destId="{A7D00C5D-3CF6-413B-B2CA-CCA9B2167A36}" srcOrd="8" destOrd="0" presId="urn:microsoft.com/office/officeart/2008/layout/VerticalCurvedList"/>
    <dgm:cxn modelId="{C3DCDC6A-623D-4572-8AA4-BA5D8E855ADC}" type="presParOf" srcId="{A7D00C5D-3CF6-413B-B2CA-CCA9B2167A36}" destId="{2F83254A-3D8E-4D39-9F8B-ECEC8D897635}" srcOrd="0" destOrd="0" presId="urn:microsoft.com/office/officeart/2008/layout/VerticalCurvedList"/>
    <dgm:cxn modelId="{1259C17F-4719-47C3-AAB8-FF35FC9B9FD8}" type="presParOf" srcId="{EF71D567-862C-4968-81FD-F0D57139604C}" destId="{5EB37C9E-33D6-4705-AA02-87C827ADF1D3}" srcOrd="9" destOrd="0" presId="urn:microsoft.com/office/officeart/2008/layout/VerticalCurvedList"/>
    <dgm:cxn modelId="{E474FBA1-1755-4D87-B106-3C9BBFA02677}" type="presParOf" srcId="{EF71D567-862C-4968-81FD-F0D57139604C}" destId="{4B292400-823B-4005-9BA5-FFAF5365A936}" srcOrd="10" destOrd="0" presId="urn:microsoft.com/office/officeart/2008/layout/VerticalCurvedList"/>
    <dgm:cxn modelId="{7C917F5B-9DFE-416B-AEBD-E843C901A88A}" type="presParOf" srcId="{4B292400-823B-4005-9BA5-FFAF5365A936}" destId="{DAB842C7-145A-4A91-A95C-3182231D7203}" srcOrd="0" destOrd="0" presId="urn:microsoft.com/office/officeart/2008/layout/VerticalCurvedList"/>
    <dgm:cxn modelId="{73F580AD-8892-4BB7-87E4-032C3F6D0FBA}" type="presParOf" srcId="{EF71D567-862C-4968-81FD-F0D57139604C}" destId="{C131F4E6-14FE-4115-9C1A-60EAD15ABC46}" srcOrd="11" destOrd="0" presId="urn:microsoft.com/office/officeart/2008/layout/VerticalCurvedList"/>
    <dgm:cxn modelId="{C5BFCC2B-469F-4885-A898-DBA019B4F5FC}" type="presParOf" srcId="{EF71D567-862C-4968-81FD-F0D57139604C}" destId="{7ED10F4F-DE63-4AEA-937F-B88D042BEAEC}" srcOrd="12" destOrd="0" presId="urn:microsoft.com/office/officeart/2008/layout/VerticalCurvedList"/>
    <dgm:cxn modelId="{4EE32088-84F2-401B-902F-66EAE85EC7FD}" type="presParOf" srcId="{7ED10F4F-DE63-4AEA-937F-B88D042BEAEC}" destId="{AD532D89-1CBC-46AC-AAF8-6B540AC3A548}" srcOrd="0" destOrd="0" presId="urn:microsoft.com/office/officeart/2008/layout/VerticalCurvedList"/>
    <dgm:cxn modelId="{83358CA6-0533-446E-9EC6-E9E90A472F9A}" type="presParOf" srcId="{EF71D567-862C-4968-81FD-F0D57139604C}" destId="{5CE78549-77D1-4150-9C21-796C7C0F6A08}" srcOrd="13" destOrd="0" presId="urn:microsoft.com/office/officeart/2008/layout/VerticalCurvedList"/>
    <dgm:cxn modelId="{86CC89E9-697A-4C5D-A372-8B70D8BB94D3}" type="presParOf" srcId="{EF71D567-862C-4968-81FD-F0D57139604C}" destId="{7D524238-FF77-48EF-B4EF-C8E8EACE9BDA}" srcOrd="14" destOrd="0" presId="urn:microsoft.com/office/officeart/2008/layout/VerticalCurvedList"/>
    <dgm:cxn modelId="{74B879B7-AB4A-4208-B4E7-6AEB0E05C2C6}" type="presParOf" srcId="{7D524238-FF77-48EF-B4EF-C8E8EACE9BDA}" destId="{4E2C723F-BEED-4D34-88B3-8B90991DF16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B33041-CDF1-4D93-BA3E-9D00B3CFE76E}">
      <dsp:nvSpPr>
        <dsp:cNvPr id="0" name=""/>
        <dsp:cNvSpPr/>
      </dsp:nvSpPr>
      <dsp:spPr>
        <a:xfrm>
          <a:off x="-7681310" y="-1209788"/>
          <a:ext cx="9148967" cy="9148967"/>
        </a:xfrm>
        <a:prstGeom prst="blockArc">
          <a:avLst>
            <a:gd name="adj1" fmla="val 18900000"/>
            <a:gd name="adj2" fmla="val 2700000"/>
            <a:gd name="adj3" fmla="val 236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CA42F2-F0C5-46EA-B3C0-C03F2B569412}">
      <dsp:nvSpPr>
        <dsp:cNvPr id="0" name=""/>
        <dsp:cNvSpPr/>
      </dsp:nvSpPr>
      <dsp:spPr>
        <a:xfrm>
          <a:off x="476966" y="274172"/>
          <a:ext cx="8217240" cy="61791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0469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i="0" kern="1200" dirty="0" smtClean="0">
              <a:latin typeface="Times New Roman" pitchFamily="18" charset="0"/>
              <a:cs typeface="Times New Roman" pitchFamily="18" charset="0"/>
            </a:rPr>
            <a:t>экология города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6966" y="274172"/>
        <a:ext cx="8217240" cy="617914"/>
      </dsp:txXfrm>
    </dsp:sp>
    <dsp:sp modelId="{174CA041-91E4-44E0-AE5C-2EF2FC40D4C3}">
      <dsp:nvSpPr>
        <dsp:cNvPr id="0" name=""/>
        <dsp:cNvSpPr/>
      </dsp:nvSpPr>
      <dsp:spPr>
        <a:xfrm>
          <a:off x="90769" y="196932"/>
          <a:ext cx="772392" cy="772392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0E01E4-CEF8-46B3-85FF-4EE73886C061}">
      <dsp:nvSpPr>
        <dsp:cNvPr id="0" name=""/>
        <dsp:cNvSpPr/>
      </dsp:nvSpPr>
      <dsp:spPr>
        <a:xfrm>
          <a:off x="1036542" y="960523"/>
          <a:ext cx="7657663" cy="110004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0469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latin typeface="Times New Roman" pitchFamily="18" charset="0"/>
              <a:cs typeface="Times New Roman" pitchFamily="18" charset="0"/>
            </a:rPr>
            <a:t>промышленная экология — направление, занимающееся изучением влияния на окружающую среду промышленных предприятий и процессов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36542" y="960523"/>
        <a:ext cx="7657663" cy="1100041"/>
      </dsp:txXfrm>
    </dsp:sp>
    <dsp:sp modelId="{670AF74D-D409-41E1-A4B5-93A93E77AA14}">
      <dsp:nvSpPr>
        <dsp:cNvPr id="0" name=""/>
        <dsp:cNvSpPr/>
      </dsp:nvSpPr>
      <dsp:spPr>
        <a:xfrm>
          <a:off x="650346" y="1124348"/>
          <a:ext cx="772392" cy="772392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94992B-F35C-4A5D-A24F-DA71B7180EF2}">
      <dsp:nvSpPr>
        <dsp:cNvPr id="0" name=""/>
        <dsp:cNvSpPr/>
      </dsp:nvSpPr>
      <dsp:spPr>
        <a:xfrm>
          <a:off x="1343188" y="1918608"/>
          <a:ext cx="7351017" cy="103734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046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kern="1200" dirty="0" smtClean="0">
              <a:latin typeface="Times New Roman" pitchFamily="18" charset="0"/>
              <a:cs typeface="Times New Roman" pitchFamily="18" charset="0"/>
            </a:rPr>
            <a:t>экология биосферы — раздел, изучающий среду обитания человека и глобальные изменения в ней.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43188" y="1918608"/>
        <a:ext cx="7351017" cy="1037342"/>
      </dsp:txXfrm>
    </dsp:sp>
    <dsp:sp modelId="{DFB5A82A-A377-47DC-AB46-FA71FEEED35B}">
      <dsp:nvSpPr>
        <dsp:cNvPr id="0" name=""/>
        <dsp:cNvSpPr/>
      </dsp:nvSpPr>
      <dsp:spPr>
        <a:xfrm>
          <a:off x="956991" y="2051083"/>
          <a:ext cx="772392" cy="772392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9F4F0E-B31E-4C1C-8F2D-E875CA3E0B32}">
      <dsp:nvSpPr>
        <dsp:cNvPr id="0" name=""/>
        <dsp:cNvSpPr/>
      </dsp:nvSpPr>
      <dsp:spPr>
        <a:xfrm>
          <a:off x="1441097" y="2886583"/>
          <a:ext cx="7253109" cy="95622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046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kern="1200" dirty="0" smtClean="0">
              <a:latin typeface="Times New Roman" pitchFamily="18" charset="0"/>
              <a:cs typeface="Times New Roman" pitchFamily="18" charset="0"/>
            </a:rPr>
            <a:t>экология человека -  наука о взаимодействии людей с живыми и </a:t>
          </a:r>
          <a:r>
            <a:rPr lang="ru-RU" sz="2000" b="1" i="0" kern="1200" dirty="0" err="1" smtClean="0">
              <a:latin typeface="Times New Roman" pitchFamily="18" charset="0"/>
              <a:cs typeface="Times New Roman" pitchFamily="18" charset="0"/>
            </a:rPr>
            <a:t>нежиыми</a:t>
          </a:r>
          <a:r>
            <a:rPr lang="ru-RU" sz="2000" b="1" i="0" kern="1200" dirty="0" smtClean="0">
              <a:latin typeface="Times New Roman" pitchFamily="18" charset="0"/>
              <a:cs typeface="Times New Roman" pitchFamily="18" charset="0"/>
            </a:rPr>
            <a:t> компонентами окружающей среды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41097" y="2886583"/>
        <a:ext cx="7253109" cy="956222"/>
      </dsp:txXfrm>
    </dsp:sp>
    <dsp:sp modelId="{2F83254A-3D8E-4D39-9F8B-ECEC8D897635}">
      <dsp:nvSpPr>
        <dsp:cNvPr id="0" name=""/>
        <dsp:cNvSpPr/>
      </dsp:nvSpPr>
      <dsp:spPr>
        <a:xfrm>
          <a:off x="1054900" y="2978498"/>
          <a:ext cx="772392" cy="772392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B37C9E-33D6-4705-AA02-87C827ADF1D3}">
      <dsp:nvSpPr>
        <dsp:cNvPr id="0" name=""/>
        <dsp:cNvSpPr/>
      </dsp:nvSpPr>
      <dsp:spPr>
        <a:xfrm>
          <a:off x="1343188" y="3854555"/>
          <a:ext cx="7351017" cy="87510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0469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i="0" kern="1200" baseline="0" dirty="0" smtClean="0">
              <a:latin typeface="Times New Roman" pitchFamily="18" charset="0"/>
              <a:cs typeface="Times New Roman" pitchFamily="18" charset="0"/>
            </a:rPr>
            <a:t>экономическая экология — направлена на разработку алгоритмов рационального использования ресурсов планеты</a:t>
          </a:r>
          <a:endParaRPr lang="ru-RU" sz="2100" b="1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1343188" y="3854555"/>
        <a:ext cx="7351017" cy="875108"/>
      </dsp:txXfrm>
    </dsp:sp>
    <dsp:sp modelId="{DAB842C7-145A-4A91-A95C-3182231D7203}">
      <dsp:nvSpPr>
        <dsp:cNvPr id="0" name=""/>
        <dsp:cNvSpPr/>
      </dsp:nvSpPr>
      <dsp:spPr>
        <a:xfrm>
          <a:off x="956991" y="3905913"/>
          <a:ext cx="772392" cy="772392"/>
        </a:xfrm>
        <a:prstGeom prst="ellipse">
          <a:avLst/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31F4E6-14FE-4115-9C1A-60EAD15ABC46}">
      <dsp:nvSpPr>
        <dsp:cNvPr id="0" name=""/>
        <dsp:cNvSpPr/>
      </dsp:nvSpPr>
      <dsp:spPr>
        <a:xfrm>
          <a:off x="1036542" y="4774534"/>
          <a:ext cx="7657663" cy="88862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0469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0" kern="1200" baseline="0" dirty="0" smtClean="0">
              <a:latin typeface="Times New Roman" pitchFamily="18" charset="0"/>
              <a:cs typeface="Times New Roman" pitchFamily="18" charset="0"/>
            </a:rPr>
            <a:t>сельхоз-экология — изучает влияние и взаимодействие сельского хозяйства с окружающей средой</a:t>
          </a:r>
          <a:endParaRPr lang="ru-RU" sz="2200" b="1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1036542" y="4774534"/>
        <a:ext cx="7657663" cy="888622"/>
      </dsp:txXfrm>
    </dsp:sp>
    <dsp:sp modelId="{AD532D89-1CBC-46AC-AAF8-6B540AC3A548}">
      <dsp:nvSpPr>
        <dsp:cNvPr id="0" name=""/>
        <dsp:cNvSpPr/>
      </dsp:nvSpPr>
      <dsp:spPr>
        <a:xfrm>
          <a:off x="650346" y="4832649"/>
          <a:ext cx="772392" cy="772392"/>
        </a:xfrm>
        <a:prstGeom prst="ellipse">
          <a:avLst/>
        </a:prstGeom>
        <a:blipFill rotWithShape="0">
          <a:blip xmlns:r="http://schemas.openxmlformats.org/officeDocument/2006/relationships" r:embed="rId6"/>
          <a:stretch>
            <a:fillRect/>
          </a:stretch>
        </a:blip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E78549-77D1-4150-9C21-796C7C0F6A08}">
      <dsp:nvSpPr>
        <dsp:cNvPr id="0" name=""/>
        <dsp:cNvSpPr/>
      </dsp:nvSpPr>
      <dsp:spPr>
        <a:xfrm>
          <a:off x="476966" y="5609154"/>
          <a:ext cx="8217240" cy="107421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0469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i="0" kern="1200" dirty="0" err="1" smtClean="0">
              <a:latin typeface="Times New Roman" pitchFamily="18" charset="0"/>
              <a:cs typeface="Times New Roman" pitchFamily="18" charset="0"/>
            </a:rPr>
            <a:t>валеология</a:t>
          </a:r>
          <a:r>
            <a:rPr lang="ru-RU" sz="3200" b="1" i="0" kern="1200" dirty="0" smtClean="0">
              <a:latin typeface="Times New Roman" pitchFamily="18" charset="0"/>
              <a:cs typeface="Times New Roman" pitchFamily="18" charset="0"/>
            </a:rPr>
            <a:t> — наука о качестве жизни и здоровье человека</a:t>
          </a:r>
          <a:endParaRPr lang="ru-RU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6966" y="5609154"/>
        <a:ext cx="8217240" cy="1074212"/>
      </dsp:txXfrm>
    </dsp:sp>
    <dsp:sp modelId="{4E2C723F-BEED-4D34-88B3-8B90991DF169}">
      <dsp:nvSpPr>
        <dsp:cNvPr id="0" name=""/>
        <dsp:cNvSpPr/>
      </dsp:nvSpPr>
      <dsp:spPr>
        <a:xfrm>
          <a:off x="90769" y="5760064"/>
          <a:ext cx="772392" cy="772392"/>
        </a:xfrm>
        <a:prstGeom prst="ellipse">
          <a:avLst/>
        </a:prstGeom>
        <a:blipFill rotWithShape="0">
          <a:blip xmlns:r="http://schemas.openxmlformats.org/officeDocument/2006/relationships" r:embed="rId7"/>
          <a:stretch>
            <a:fillRect/>
          </a:stretch>
        </a:blip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32F-735C-4332-9E31-752704D45661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5EB8-0C15-45DF-B5A1-51673602A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51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32F-735C-4332-9E31-752704D45661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5EB8-0C15-45DF-B5A1-51673602A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818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32F-735C-4332-9E31-752704D45661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5EB8-0C15-45DF-B5A1-51673602A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32F-735C-4332-9E31-752704D45661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5EB8-0C15-45DF-B5A1-51673602A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507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32F-735C-4332-9E31-752704D45661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5EB8-0C15-45DF-B5A1-51673602A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558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32F-735C-4332-9E31-752704D45661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5EB8-0C15-45DF-B5A1-51673602A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369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32F-735C-4332-9E31-752704D45661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5EB8-0C15-45DF-B5A1-51673602A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735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32F-735C-4332-9E31-752704D45661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5EB8-0C15-45DF-B5A1-51673602A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038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32F-735C-4332-9E31-752704D45661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5EB8-0C15-45DF-B5A1-51673602A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226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32F-735C-4332-9E31-752704D45661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5EB8-0C15-45DF-B5A1-51673602A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80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FF32F-735C-4332-9E31-752704D45661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A5EB8-0C15-45DF-B5A1-51673602A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389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FF32F-735C-4332-9E31-752704D45661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A5EB8-0C15-45DF-B5A1-51673602A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868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svidritsky.oleg@yandex.ru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6000"/>
                    </a14:imgEffect>
                    <a14:imgEffect>
                      <a14:brightnessContrast contrast="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62" r="5211"/>
          <a:stretch/>
        </p:blipFill>
        <p:spPr bwMode="auto">
          <a:xfrm>
            <a:off x="120376" y="-1"/>
            <a:ext cx="4643247" cy="3068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623" y="0"/>
            <a:ext cx="4355976" cy="3085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2967335"/>
            <a:ext cx="9143999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Интегрированное м</a:t>
            </a:r>
            <a:r>
              <a:rPr lang="ru-RU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ероприятие</a:t>
            </a:r>
          </a:p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«Ростовский РУБИКОН» </a:t>
            </a:r>
          </a:p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часть </a:t>
            </a:r>
            <a:r>
              <a:rPr lang="en-US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XI</a:t>
            </a:r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 </a:t>
            </a:r>
            <a:r>
              <a:rPr lang="ru-RU" sz="2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проекта</a:t>
            </a:r>
          </a:p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«Война машин и экология. Связь времён и поколений»</a:t>
            </a:r>
            <a:endParaRPr lang="ru-RU" sz="2000" spc="50" dirty="0" smtClean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  <a:p>
            <a:pPr algn="r"/>
            <a:r>
              <a:rPr lang="ru-RU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Автор:</a:t>
            </a:r>
          </a:p>
          <a:p>
            <a:pPr algn="r"/>
            <a:r>
              <a:rPr lang="ru-RU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ПДО </a:t>
            </a:r>
            <a:r>
              <a:rPr lang="ru-RU" sz="2000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Свидрицкая</a:t>
            </a:r>
            <a:r>
              <a:rPr lang="ru-RU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 Е.С.</a:t>
            </a:r>
          </a:p>
          <a:p>
            <a:pPr algn="r"/>
            <a:r>
              <a:rPr lang="ru-RU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МБУ ДО «</a:t>
            </a:r>
            <a:r>
              <a:rPr lang="ru-RU" sz="2000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ЦРТДиЮ</a:t>
            </a:r>
            <a:r>
              <a:rPr lang="ru-RU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»</a:t>
            </a:r>
          </a:p>
          <a:p>
            <a:pPr algn="r"/>
            <a:r>
              <a:rPr lang="ru-RU" sz="2000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г</a:t>
            </a:r>
            <a:r>
              <a:rPr lang="ru-RU" sz="2000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.Новошахтинск</a:t>
            </a:r>
            <a:r>
              <a:rPr lang="ru-RU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,</a:t>
            </a:r>
          </a:p>
          <a:p>
            <a:pPr algn="r"/>
            <a:r>
              <a:rPr lang="ru-RU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Ростовская область.</a:t>
            </a:r>
          </a:p>
          <a:p>
            <a:pPr algn="r"/>
            <a:r>
              <a:rPr lang="ru-RU" sz="2000" spc="50" dirty="0" err="1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э</a:t>
            </a:r>
            <a:r>
              <a:rPr lang="ru-RU" sz="2000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л.адрес</a:t>
            </a:r>
            <a:r>
              <a:rPr lang="ru-RU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: </a:t>
            </a:r>
            <a:r>
              <a:rPr lang="en-US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  <a:hlinkClick r:id="rId5"/>
              </a:rPr>
              <a:t>svidritsky.oleg@yandex.ru</a:t>
            </a:r>
            <a:endParaRPr lang="ru-RU" sz="2000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  <a:p>
            <a:pPr algn="r"/>
            <a:r>
              <a:rPr lang="ru-RU" sz="2000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н</a:t>
            </a:r>
            <a:r>
              <a:rPr lang="ru-RU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man Old Style" pitchFamily="18" charset="0"/>
              </a:rPr>
              <a:t>омер телефона: +79001228665</a:t>
            </a:r>
          </a:p>
          <a:p>
            <a:pPr algn="ctr"/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784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1484784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Цель: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расширение и углубление изучения материала о Великой Отечественной войне, знакомство с новыми сведениями за счет обращения к различным информационным источникам.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рассмотреть влияние войны на экологическую обстановку.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-оказать влияние на формирование у обучающихся патриотических чувств.</a:t>
            </a:r>
          </a:p>
        </p:txBody>
      </p:sp>
    </p:spTree>
    <p:extLst>
      <p:ext uri="{BB962C8B-B14F-4D97-AF65-F5344CB8AC3E}">
        <p14:creationId xmlns:p14="http://schemas.microsoft.com/office/powerpoint/2010/main" val="519691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058412773"/>
              </p:ext>
            </p:extLst>
          </p:nvPr>
        </p:nvGraphicFramePr>
        <p:xfrm>
          <a:off x="179512" y="58768"/>
          <a:ext cx="8784976" cy="6799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 rot="16200000">
            <a:off x="-885135" y="2909471"/>
            <a:ext cx="34846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ЭКОЛОГИЯ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45819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154</Words>
  <Application>Microsoft Office PowerPoint</Application>
  <PresentationFormat>Экран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Master</dc:creator>
  <cp:lastModifiedBy>Master</cp:lastModifiedBy>
  <cp:revision>11</cp:revision>
  <dcterms:created xsi:type="dcterms:W3CDTF">2024-01-19T09:57:14Z</dcterms:created>
  <dcterms:modified xsi:type="dcterms:W3CDTF">2024-02-09T17:59:05Z</dcterms:modified>
</cp:coreProperties>
</file>