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60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AC0226-FAAC-41DF-8CC2-34068469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dirty="0" smtClean="0"/>
              <a:t>Капустные вечерки.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C6A12B7-8408-4719-98B3-4A0C172B1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6" y="1600200"/>
            <a:ext cx="7062787" cy="4708525"/>
          </a:xfrm>
        </p:spPr>
      </p:pic>
    </p:spTree>
    <p:extLst>
      <p:ext uri="{BB962C8B-B14F-4D97-AF65-F5344CB8AC3E}">
        <p14:creationId xmlns:p14="http://schemas.microsoft.com/office/powerpoint/2010/main" val="27250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7701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Уж, как мы </a:t>
            </a:r>
            <a:r>
              <a:rPr lang="ru-RU" dirty="0" err="1" smtClean="0"/>
              <a:t>капустицу</a:t>
            </a:r>
            <a:r>
              <a:rPr lang="ru-RU" dirty="0" smtClean="0"/>
              <a:t> солили..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9392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700808"/>
            <a:ext cx="3024336" cy="2952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Даниловна                </a:t>
            </a:r>
            <a:br>
              <a:rPr lang="ru-RU" dirty="0" smtClean="0"/>
            </a:br>
            <a:r>
              <a:rPr lang="ru-RU" dirty="0" smtClean="0"/>
              <a:t>и Гавриловна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4752528" cy="5976664"/>
          </a:xfrm>
        </p:spPr>
      </p:pic>
    </p:spTree>
    <p:extLst>
      <p:ext uri="{BB962C8B-B14F-4D97-AF65-F5344CB8AC3E}">
        <p14:creationId xmlns:p14="http://schemas.microsoft.com/office/powerpoint/2010/main" val="34819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Оркестр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3928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4136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12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Капустные вечерки.</vt:lpstr>
      <vt:lpstr>Презентация PowerPoint</vt:lpstr>
      <vt:lpstr>Уж, как мы капустицу солили..</vt:lpstr>
      <vt:lpstr>Даниловна                 и Гавриловна</vt:lpstr>
      <vt:lpstr>Оркестр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Sokol-Video</dc:creator>
  <cp:lastModifiedBy>AviatorStudio</cp:lastModifiedBy>
  <cp:revision>6</cp:revision>
  <dcterms:created xsi:type="dcterms:W3CDTF">2020-11-08T09:29:43Z</dcterms:created>
  <dcterms:modified xsi:type="dcterms:W3CDTF">2024-02-16T14:37:07Z</dcterms:modified>
</cp:coreProperties>
</file>