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baten en la UNAM sobre cómo el cambio climático debe orientarse hacia la  competitividad del país - Energía H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944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286388"/>
            <a:ext cx="8429684" cy="13858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Что мы можем сделать в условиях изменения климата?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Митигация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 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–    это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совокупность мер, принимаемых для снижения и смягчения негативных воздействий изменений климата.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Ее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основная цель – уменьшение выбросов парниковых газов и сокращение причин, вызывающих глобальное потепление.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Митигация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включает в себя такие действия, как: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Переход от ископаемых видов топлива к возобновляемым источникам энергии (солнечная, ветряная, гидроэнергия и др.);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latin typeface="Bookman Old Style" pitchFamily="18" charset="0"/>
              </a:rPr>
              <a:t>Энергоэффективность</a:t>
            </a:r>
            <a:r>
              <a:rPr lang="ru-RU" dirty="0" smtClean="0">
                <a:latin typeface="Bookman Old Style" pitchFamily="18" charset="0"/>
              </a:rPr>
              <a:t> и энергосбережение в промышленности, зданиях и транспорте;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Защита и восстановление лесов, которые поглощают углекислый газ;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Разработка и применение экологически чистых технологий и инноваций.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329642" cy="1219579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Адаптация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829196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>
                <a:latin typeface="Bookman Old Style" pitchFamily="18" charset="0"/>
              </a:rPr>
              <a:t>  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–  это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процесс адаптации к неблагоприятным последствиям изменений климата, которые уже наблюдаются или ожидаются в будущем. Эта стратегия направлена на смягчение воздействия изменений климата на экологические, социальные и экономические системы. Меры адаптации включают в себя:</a:t>
            </a:r>
          </a:p>
          <a:p>
            <a:pPr lvl="1" fontAlgn="base"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Разработка планов управления рисками и катастрофическими событиями, связанными с климатом (наводнения, засухи и др.);</a:t>
            </a:r>
          </a:p>
          <a:p>
            <a:pPr lvl="1" fontAlgn="base"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Инфраструктурные изменения для повышения устойчивости к климатическим экстремумам;</a:t>
            </a:r>
          </a:p>
          <a:p>
            <a:pPr lvl="1" fontAlgn="base"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Развитие сельского хозяйства и пищевой безопасности, устойчивых к изменениям климата;</a:t>
            </a:r>
          </a:p>
          <a:p>
            <a:pPr lvl="1" fontAlgn="base"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Образование и обучение, направленные на повышение осведомленности и готовности к изменениям климата.</a:t>
            </a:r>
          </a:p>
          <a:p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109" t="7638" r="25781" b="3472"/>
          <a:stretch>
            <a:fillRect/>
          </a:stretch>
        </p:blipFill>
        <p:spPr bwMode="auto">
          <a:xfrm rot="5400000">
            <a:off x="1178695" y="-1178695"/>
            <a:ext cx="678661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193</Words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Что мы можем сделать в условиях изменения климата?</vt:lpstr>
      <vt:lpstr>Митигация</vt:lpstr>
      <vt:lpstr>Адаптация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мы можем сделать в условиях изменения климата?</dc:title>
  <dc:creator>Анна Литвинова</dc:creator>
  <cp:lastModifiedBy>litvinova</cp:lastModifiedBy>
  <cp:revision>3</cp:revision>
  <dcterms:created xsi:type="dcterms:W3CDTF">2023-10-03T04:00:20Z</dcterms:created>
  <dcterms:modified xsi:type="dcterms:W3CDTF">2023-10-03T04:26:03Z</dcterms:modified>
</cp:coreProperties>
</file>