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1" r:id="rId5"/>
    <p:sldId id="272" r:id="rId6"/>
    <p:sldId id="274" r:id="rId7"/>
    <p:sldId id="275" r:id="rId8"/>
    <p:sldId id="277" r:id="rId9"/>
    <p:sldId id="265" r:id="rId10"/>
    <p:sldId id="280" r:id="rId11"/>
    <p:sldId id="278" r:id="rId12"/>
    <p:sldId id="281" r:id="rId13"/>
    <p:sldId id="279" r:id="rId14"/>
    <p:sldId id="282" r:id="rId15"/>
    <p:sldId id="266" r:id="rId16"/>
    <p:sldId id="283" r:id="rId1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gif"/><Relationship Id="rId4" Type="http://schemas.openxmlformats.org/officeDocument/2006/relationships/image" Target="../media/image15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Reez\Desktop\Картинки-для-детей-сказочный-замок-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81000"/>
            <a:ext cx="8077200" cy="6477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761999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Страна «?????????»   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Reez\Downloads\1_38faf41c440236a775585572a0fd8a59.jp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860679" cy="857250"/>
          </a:xfrm>
          <a:prstGeom prst="rect">
            <a:avLst/>
          </a:prstGeom>
          <a:noFill/>
        </p:spPr>
      </p:pic>
      <p:pic>
        <p:nvPicPr>
          <p:cNvPr id="1027" name="Picture 3" descr="C:\Users\Reez\Downloads\unnamed (8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5999" y="4869254"/>
            <a:ext cx="889795" cy="845746"/>
          </a:xfrm>
          <a:prstGeom prst="rect">
            <a:avLst/>
          </a:prstGeom>
          <a:noFill/>
        </p:spPr>
      </p:pic>
      <p:pic>
        <p:nvPicPr>
          <p:cNvPr id="1028" name="Picture 4" descr="C:\Users\Reez\Downloads\matematicheskaya_skazka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2800" y="3352800"/>
            <a:ext cx="2601483" cy="900113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57400" y="3657600"/>
            <a:ext cx="1148616" cy="887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257800" y="2286000"/>
            <a:ext cx="914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971800" y="25146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038600" y="21336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010400" y="3657600"/>
            <a:ext cx="11430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172200" y="3657600"/>
            <a:ext cx="68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ПЯТИУГОЛЬНИК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5" name="Picture 10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352800" y="1676400"/>
            <a:ext cx="2667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429000"/>
            <a:ext cx="2286000" cy="2606040"/>
          </a:xfrm>
        </p:spPr>
        <p:txBody>
          <a:bodyPr>
            <a:noAutofit/>
          </a:bodyPr>
          <a:lstStyle/>
          <a:p>
            <a:r>
              <a:rPr lang="ru-RU" sz="19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19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Для пчелы фигуры этой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целом мире лучше нету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2770" name="Picture 2" descr="C:\Users\Reez\Downloads\0088dc251f3281c372f3afd8d308cd4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1828800"/>
            <a:ext cx="3027426" cy="2933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80772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ШЕСТИУГОЛЬНИК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00400" y="1676400"/>
            <a:ext cx="2514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81000"/>
            <a:ext cx="8183880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Существуют ли  фигуры с ещё большим количеством углов?</a:t>
            </a:r>
            <a:endParaRPr lang="ru-RU" dirty="0"/>
          </a:p>
        </p:txBody>
      </p:sp>
      <p:pic>
        <p:nvPicPr>
          <p:cNvPr id="337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0" y="3276600"/>
            <a:ext cx="2895600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648200"/>
            <a:ext cx="8183880" cy="13868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-Вышли братья на парад -   ……..угольников  отряд.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2" descr="C:\Users\Reez\Downloads\1_38faf41c440236a775585572a0fd8a59.jp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438400"/>
            <a:ext cx="860367" cy="856211"/>
          </a:xfrm>
          <a:prstGeom prst="rect">
            <a:avLst/>
          </a:prstGeom>
          <a:noFill/>
        </p:spPr>
      </p:pic>
      <p:pic>
        <p:nvPicPr>
          <p:cNvPr id="5" name="Picture 4" descr="C:\Users\Reez\Downloads\matematicheskaya_skazka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2438400"/>
            <a:ext cx="2601483" cy="900113"/>
          </a:xfrm>
          <a:prstGeom prst="rect">
            <a:avLst/>
          </a:prstGeom>
          <a:noFill/>
        </p:spPr>
      </p:pic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2362200"/>
            <a:ext cx="121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0" y="2286000"/>
            <a:ext cx="1219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3800" y="2362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Reez\Desktop\Картинки-для-детей-сказочный-замок-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04800"/>
            <a:ext cx="8382000" cy="6553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761999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Страна «Многоугольники»   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Reez\Downloads\1_38faf41c440236a775585572a0fd8a59.jp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860679" cy="857250"/>
          </a:xfrm>
          <a:prstGeom prst="rect">
            <a:avLst/>
          </a:prstGeom>
          <a:noFill/>
        </p:spPr>
      </p:pic>
      <p:pic>
        <p:nvPicPr>
          <p:cNvPr id="1027" name="Picture 3" descr="C:\Users\Reez\Downloads\unnamed (8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5999" y="4869254"/>
            <a:ext cx="889795" cy="845746"/>
          </a:xfrm>
          <a:prstGeom prst="rect">
            <a:avLst/>
          </a:prstGeom>
          <a:noFill/>
        </p:spPr>
      </p:pic>
      <p:pic>
        <p:nvPicPr>
          <p:cNvPr id="1028" name="Picture 4" descr="C:\Users\Reez\Downloads\matematicheskaya_skazka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2800" y="3505200"/>
            <a:ext cx="2601483" cy="900113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57400" y="3657600"/>
            <a:ext cx="1148616" cy="887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34000" y="2362200"/>
            <a:ext cx="914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124200" y="25146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191000" y="21336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010400" y="3657600"/>
            <a:ext cx="11430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172200" y="3657600"/>
            <a:ext cx="68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581400"/>
            <a:ext cx="8183880" cy="245364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Вывод: </a:t>
            </a:r>
            <a:b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/>
              <a:t>В окружающем нас мире много  предметов, которые напоминают нам разные геометрические фигуры.</a:t>
            </a:r>
            <a:br>
              <a:rPr lang="ru-RU" sz="3200" dirty="0" smtClean="0"/>
            </a:b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3584448"/>
          </a:xfrm>
        </p:spPr>
        <p:txBody>
          <a:bodyPr/>
          <a:lstStyle/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Все фигуры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очень прочно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нашу жизнь , друзья, вошли.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Воплощение в предметах окружающих нашли.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828800"/>
            <a:ext cx="5867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34112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Фигуры эти узнаем...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С ними вместе мы живем…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226543" y="530225"/>
            <a:ext cx="473695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762000"/>
            <a:ext cx="8107680" cy="2286000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 вершины,</a:t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 угла,</a:t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 сторонки –</a:t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Кто же я?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57800" y="3048000"/>
            <a:ext cx="3429000" cy="16703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9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19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 descr="C:\Users\Reez\Downloads\unnamed (8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19400" y="2286000"/>
            <a:ext cx="2743200" cy="25908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62000" y="5029200"/>
            <a:ext cx="7620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Все фигуры очень просто в нашу жизнь , друзья, вошли.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Воплощение в предметах окружающих нашли.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 descr="fish9"/>
          <p:cNvPicPr>
            <a:picLocks noChangeAspect="1" noChangeArrowheads="1" noCrop="1"/>
          </p:cNvPicPr>
          <p:nvPr/>
        </p:nvPicPr>
        <p:blipFill>
          <a:blip r:embed="rId3">
            <a:lum contrast="46000"/>
          </a:blip>
          <a:srcRect/>
          <a:stretch>
            <a:fillRect/>
          </a:stretch>
        </p:blipFill>
        <p:spPr bwMode="auto">
          <a:xfrm>
            <a:off x="6477000" y="2971800"/>
            <a:ext cx="2266950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корабль"/>
          <p:cNvPicPr>
            <a:picLocks noChangeAspect="1" noChangeArrowheads="1" noCrop="1"/>
          </p:cNvPicPr>
          <p:nvPr/>
        </p:nvPicPr>
        <p:blipFill>
          <a:blip r:embed="rId4">
            <a:lum contrast="34000"/>
          </a:blip>
          <a:srcRect/>
          <a:stretch>
            <a:fillRect/>
          </a:stretch>
        </p:blipFill>
        <p:spPr bwMode="auto">
          <a:xfrm>
            <a:off x="5257800" y="228600"/>
            <a:ext cx="2627312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елка"/>
          <p:cNvPicPr>
            <a:picLocks noChangeAspect="1" noChangeArrowheads="1" noCrop="1"/>
          </p:cNvPicPr>
          <p:nvPr/>
        </p:nvPicPr>
        <p:blipFill>
          <a:blip r:embed="rId5">
            <a:lum contrast="50000"/>
          </a:blip>
          <a:srcRect/>
          <a:stretch>
            <a:fillRect/>
          </a:stretch>
        </p:blipFill>
        <p:spPr bwMode="auto">
          <a:xfrm>
            <a:off x="152400" y="1676400"/>
            <a:ext cx="1655763" cy="338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2" descr="C:\Users\Reez\Downloads\pic_e31617bf4d1f516_1024x3000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28800" y="457200"/>
            <a:ext cx="1828800" cy="16182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3200"/>
            <a:ext cx="7924800" cy="3048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90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9600" dirty="0" smtClean="0"/>
              <a:t/>
            </a:r>
            <a:br>
              <a:rPr lang="ru-RU" sz="96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530352"/>
            <a:ext cx="8153400" cy="206044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Все четыре стороны</a:t>
            </a:r>
          </a:p>
          <a:p>
            <a:pPr algn="ctr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Одинаковой длины.</a:t>
            </a:r>
          </a:p>
          <a:p>
            <a:pPr algn="ctr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Вам его представить рад.</a:t>
            </a:r>
          </a:p>
          <a:p>
            <a:pPr algn="ctr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 зовут его…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8674" name="Picture 2" descr="C:\Users\Reez\Desktop\images (23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533400"/>
            <a:ext cx="80772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0600" y="2667000"/>
            <a:ext cx="3810000" cy="3200400"/>
          </a:xfrm>
        </p:spPr>
        <p:txBody>
          <a:bodyPr>
            <a:normAutofit/>
          </a:bodyPr>
          <a:lstStyle/>
          <a:p>
            <a:pPr algn="ctr"/>
            <a:r>
              <a:rPr lang="ru-RU" sz="19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19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530352"/>
            <a:ext cx="6324600" cy="1984248"/>
          </a:xfrm>
        </p:spPr>
        <p:txBody>
          <a:bodyPr/>
          <a:lstStyle/>
          <a:p>
            <a:pPr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Все углы мои прямы,</a:t>
            </a:r>
          </a:p>
          <a:p>
            <a:pPr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Есть четыре стороны,</a:t>
            </a:r>
          </a:p>
          <a:p>
            <a:pPr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Только две из них равны…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1746" name="Picture 2" descr="C:\Users\Reez\Downloads\unnamed (10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457200"/>
            <a:ext cx="8153400" cy="556260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4572000"/>
            <a:ext cx="2514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352800"/>
            <a:ext cx="2362200" cy="2682240"/>
          </a:xfrm>
        </p:spPr>
        <p:txBody>
          <a:bodyPr>
            <a:noAutofit/>
          </a:bodyPr>
          <a:lstStyle/>
          <a:p>
            <a:r>
              <a:rPr lang="ru-RU" sz="19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19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 мяче футбольном нашем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Черным цветом он закрашен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7" name="Picture 1" descr="C:\Users\Reez\Downloads\Без названия (3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1905000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281</TotalTime>
  <Words>109</Words>
  <PresentationFormat>Экран (4:3)</PresentationFormat>
  <Paragraphs>29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Аспект</vt:lpstr>
      <vt:lpstr>Страна «?????????»   </vt:lpstr>
      <vt:lpstr>Фигуры эти узнаем... С ними вместе мы живем…</vt:lpstr>
      <vt:lpstr>Три вершины, Три угла, Три сторонки – Кто же я? </vt:lpstr>
      <vt:lpstr> </vt:lpstr>
      <vt:lpstr>? </vt:lpstr>
      <vt:lpstr>Слайд 6</vt:lpstr>
      <vt:lpstr>?</vt:lpstr>
      <vt:lpstr>Слайд 8</vt:lpstr>
      <vt:lpstr>?</vt:lpstr>
      <vt:lpstr>ПЯТИУГОЛЬНИК </vt:lpstr>
      <vt:lpstr>?</vt:lpstr>
      <vt:lpstr>ШЕСТИУГОЛЬНИК</vt:lpstr>
      <vt:lpstr> Существуют ли  фигуры с ещё большим количеством углов?</vt:lpstr>
      <vt:lpstr>-Вышли братья на парад -   ……..угольников  отряд.  </vt:lpstr>
      <vt:lpstr>Страна «Многоугольники»   </vt:lpstr>
      <vt:lpstr>Вывод:  В окружающем нас мире много  предметов, которые напоминают нам разные геометрические фигуры.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Reez</dc:creator>
  <cp:lastModifiedBy>Reez</cp:lastModifiedBy>
  <cp:revision>32</cp:revision>
  <dcterms:created xsi:type="dcterms:W3CDTF">2020-10-17T06:33:05Z</dcterms:created>
  <dcterms:modified xsi:type="dcterms:W3CDTF">2020-10-20T20:18:57Z</dcterms:modified>
</cp:coreProperties>
</file>