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72" r:id="rId7"/>
    <p:sldId id="262" r:id="rId8"/>
    <p:sldId id="270" r:id="rId9"/>
    <p:sldId id="269" r:id="rId10"/>
    <p:sldId id="263" r:id="rId11"/>
    <p:sldId id="274" r:id="rId12"/>
    <p:sldId id="264" r:id="rId13"/>
    <p:sldId id="275" r:id="rId14"/>
    <p:sldId id="267" r:id="rId15"/>
    <p:sldId id="268" r:id="rId16"/>
    <p:sldId id="273" r:id="rId17"/>
    <p:sldId id="266" r:id="rId18"/>
    <p:sldId id="276" r:id="rId19"/>
    <p:sldId id="25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1B5482-6340-4468-A491-F3E7E3428B41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4D35F0-E36E-4D28-B7F8-D45FCACE0B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-naroda.ru/" TargetMode="External"/><Relationship Id="rId2" Type="http://schemas.openxmlformats.org/officeDocument/2006/relationships/hyperlink" Target="https://podvignaroda.ru/?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bd-memorial.ru/html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25000" r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458200" cy="1222375"/>
          </a:xfrm>
        </p:spPr>
        <p:txBody>
          <a:bodyPr/>
          <a:lstStyle/>
          <a:p>
            <a:r>
              <a:rPr lang="ru-RU" dirty="0" smtClean="0"/>
              <a:t>Они защищали родину…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924944"/>
            <a:ext cx="6840760" cy="914400"/>
          </a:xfrm>
        </p:spPr>
        <p:txBody>
          <a:bodyPr/>
          <a:lstStyle/>
          <a:p>
            <a:r>
              <a:rPr lang="ru-RU" b="1" i="1" dirty="0" smtClean="0"/>
              <a:t>Моим прадедам посвящается…</a:t>
            </a:r>
            <a:endParaRPr lang="ru-RU" b="1" i="1" dirty="0" smtClean="0"/>
          </a:p>
        </p:txBody>
      </p:sp>
      <p:pic>
        <p:nvPicPr>
          <p:cNvPr id="18436" name="Picture 4" descr="https://mdou4bk.edusite.ru/images/hello_html_2be8506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4487280" cy="38164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573325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Артамонова Ирина Анатольевна, учитель истории МКОУ «Гимназия»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Мазоскин</a:t>
            </a:r>
            <a:r>
              <a:rPr lang="ru-RU" dirty="0" smtClean="0"/>
              <a:t> </a:t>
            </a:r>
            <a:r>
              <a:rPr lang="ru-RU" dirty="0" err="1" smtClean="0"/>
              <a:t>семен</a:t>
            </a:r>
            <a:r>
              <a:rPr lang="ru-RU" dirty="0" smtClean="0"/>
              <a:t> </a:t>
            </a:r>
            <a:r>
              <a:rPr lang="ru-RU" dirty="0" err="1" smtClean="0"/>
              <a:t>тимофеевич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340768"/>
            <a:ext cx="331970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700" b="10993"/>
          <a:stretch>
            <a:fillRect/>
          </a:stretch>
        </p:blipFill>
        <p:spPr bwMode="auto">
          <a:xfrm>
            <a:off x="179512" y="1412776"/>
            <a:ext cx="3358979" cy="42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1738" t="35060" r="21414" b="2891"/>
          <a:stretch>
            <a:fillRect/>
          </a:stretch>
        </p:blipFill>
        <p:spPr bwMode="auto">
          <a:xfrm>
            <a:off x="5508104" y="1484784"/>
            <a:ext cx="3456384" cy="449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</a:t>
            </a:r>
            <a:r>
              <a:rPr lang="ru-RU" dirty="0" err="1" smtClean="0"/>
              <a:t>мазоскина</a:t>
            </a:r>
            <a:r>
              <a:rPr lang="ru-RU" dirty="0" smtClean="0"/>
              <a:t> с.т.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50843" t="38242" r="21414" b="33120"/>
          <a:stretch>
            <a:fillRect/>
          </a:stretch>
        </p:blipFill>
        <p:spPr bwMode="auto">
          <a:xfrm>
            <a:off x="1103615" y="1412776"/>
            <a:ext cx="7017509" cy="407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Мазоскин</a:t>
            </a:r>
            <a:r>
              <a:rPr lang="ru-RU" sz="2800" dirty="0" smtClean="0"/>
              <a:t> С.Т. пропал без вести 15.08.1944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13" r="5689" b="64940"/>
          <a:stretch>
            <a:fillRect/>
          </a:stretch>
        </p:blipFill>
        <p:spPr bwMode="auto">
          <a:xfrm>
            <a:off x="107504" y="3501008"/>
            <a:ext cx="8820472" cy="223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43282" r="-585" b="49097"/>
          <a:stretch>
            <a:fillRect/>
          </a:stretch>
        </p:blipFill>
        <p:spPr bwMode="auto">
          <a:xfrm>
            <a:off x="467544" y="1700808"/>
            <a:ext cx="78488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Попов </a:t>
            </a:r>
            <a:r>
              <a:rPr lang="ru-RU" dirty="0" err="1" smtClean="0"/>
              <a:t>петр</a:t>
            </a:r>
            <a:r>
              <a:rPr lang="ru-RU" dirty="0" smtClean="0"/>
              <a:t> </a:t>
            </a:r>
            <a:r>
              <a:rPr lang="ru-RU" dirty="0" err="1" smtClean="0"/>
              <a:t>павлович</a:t>
            </a:r>
            <a:r>
              <a:rPr lang="ru-RU" dirty="0" smtClean="0"/>
              <a:t> (1909-1941)</a:t>
            </a:r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8314" t="27105" r="7990" b="6073"/>
          <a:stretch>
            <a:fillRect/>
          </a:stretch>
        </p:blipFill>
        <p:spPr bwMode="auto">
          <a:xfrm>
            <a:off x="4648200" y="2442203"/>
            <a:ext cx="4343400" cy="304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3256" t="11195" r="30363" b="6073"/>
          <a:stretch>
            <a:fillRect/>
          </a:stretch>
        </p:blipFill>
        <p:spPr bwMode="auto">
          <a:xfrm>
            <a:off x="304800" y="2232779"/>
            <a:ext cx="4191000" cy="345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27784" y="1700808"/>
            <a:ext cx="360040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Пропал без вести в июле 1941 г.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Евстифеев </a:t>
            </a:r>
            <a:r>
              <a:rPr lang="ru-RU" sz="2800" dirty="0" err="1" smtClean="0"/>
              <a:t>андрей</a:t>
            </a:r>
            <a:r>
              <a:rPr lang="ru-RU" sz="2800" dirty="0" smtClean="0"/>
              <a:t> </a:t>
            </a:r>
            <a:r>
              <a:rPr lang="ru-RU" sz="2800" dirty="0" err="1" smtClean="0"/>
              <a:t>николаевич</a:t>
            </a:r>
            <a:r>
              <a:rPr lang="ru-RU" sz="2800" dirty="0" smtClean="0"/>
              <a:t> (1923-1985)</a:t>
            </a:r>
            <a:endParaRPr lang="ru-RU" sz="2800" dirty="0"/>
          </a:p>
        </p:txBody>
      </p:sp>
      <p:pic>
        <p:nvPicPr>
          <p:cNvPr id="6" name="Содержимое 5" descr="a4814d10d4b78014da84187dbe78da75_origi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84168" y="1268760"/>
            <a:ext cx="2841679" cy="3917032"/>
          </a:xfrm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7107" t="25514" r="13360" b="39484"/>
          <a:stretch>
            <a:fillRect/>
          </a:stretch>
        </p:blipFill>
        <p:spPr bwMode="auto">
          <a:xfrm>
            <a:off x="611560" y="1556792"/>
            <a:ext cx="4191000" cy="279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/>
          <p:cNvPicPr>
            <a:picLocks/>
          </p:cNvPicPr>
          <p:nvPr/>
        </p:nvPicPr>
        <p:blipFill>
          <a:blip r:embed="rId4" cstate="print"/>
          <a:srcRect l="20819" t="60392" r="16088" b="21044"/>
          <a:stretch>
            <a:fillRect/>
          </a:stretch>
        </p:blipFill>
        <p:spPr bwMode="auto">
          <a:xfrm>
            <a:off x="107504" y="4653136"/>
            <a:ext cx="60486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Калетвинов</a:t>
            </a:r>
            <a:r>
              <a:rPr lang="ru-RU" dirty="0" smtClean="0"/>
              <a:t> </a:t>
            </a:r>
            <a:r>
              <a:rPr lang="ru-RU" dirty="0" err="1" smtClean="0"/>
              <a:t>егор</a:t>
            </a:r>
            <a:r>
              <a:rPr lang="ru-RU" dirty="0" smtClean="0"/>
              <a:t> </a:t>
            </a:r>
            <a:r>
              <a:rPr lang="ru-RU" dirty="0" err="1" smtClean="0"/>
              <a:t>иванович</a:t>
            </a:r>
            <a:r>
              <a:rPr lang="ru-RU" dirty="0" smtClean="0"/>
              <a:t> (1913-1983)</a:t>
            </a:r>
            <a:endParaRPr lang="ru-RU" dirty="0"/>
          </a:p>
        </p:txBody>
      </p:sp>
      <p:pic>
        <p:nvPicPr>
          <p:cNvPr id="5" name="Содержимое 4" descr="Новый рисунок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340768"/>
            <a:ext cx="3334794" cy="4349080"/>
          </a:xfrm>
        </p:spPr>
      </p:pic>
      <p:pic>
        <p:nvPicPr>
          <p:cNvPr id="819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4970" t="30428" r="11641" b="50532"/>
          <a:stretch>
            <a:fillRect/>
          </a:stretch>
        </p:blipFill>
        <p:spPr bwMode="auto">
          <a:xfrm>
            <a:off x="395536" y="1484784"/>
            <a:ext cx="448991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7419" t="33469" r="4410" b="37893"/>
          <a:stretch>
            <a:fillRect/>
          </a:stretch>
        </p:blipFill>
        <p:spPr bwMode="auto">
          <a:xfrm>
            <a:off x="395536" y="4581128"/>
            <a:ext cx="46805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10570" t="31878" r="72426" b="41075"/>
          <a:stretch>
            <a:fillRect/>
          </a:stretch>
        </p:blipFill>
        <p:spPr bwMode="auto">
          <a:xfrm>
            <a:off x="1763688" y="2924944"/>
            <a:ext cx="1728192" cy="154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Боевой путь </a:t>
            </a:r>
            <a:r>
              <a:rPr lang="ru-RU" sz="2000" dirty="0" err="1" smtClean="0"/>
              <a:t>калетвинова</a:t>
            </a:r>
            <a:r>
              <a:rPr lang="ru-RU" sz="2000" dirty="0" smtClean="0"/>
              <a:t> Е.и. в составе 220 стрелковой дивизии </a:t>
            </a:r>
            <a:endParaRPr lang="ru-RU" sz="2000" dirty="0"/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944" t="23923" r="-64" b="6073"/>
          <a:stretch>
            <a:fillRect/>
          </a:stretch>
        </p:blipFill>
        <p:spPr bwMode="auto">
          <a:xfrm>
            <a:off x="971600" y="1484784"/>
            <a:ext cx="7416824" cy="435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Калетвинов</a:t>
            </a:r>
            <a:r>
              <a:rPr lang="ru-RU" dirty="0" smtClean="0"/>
              <a:t> </a:t>
            </a:r>
            <a:r>
              <a:rPr lang="ru-RU" dirty="0" err="1" smtClean="0"/>
              <a:t>егор</a:t>
            </a:r>
            <a:r>
              <a:rPr lang="ru-RU" dirty="0" smtClean="0"/>
              <a:t> </a:t>
            </a:r>
            <a:r>
              <a:rPr lang="ru-RU" dirty="0" err="1" smtClean="0"/>
              <a:t>иванович</a:t>
            </a:r>
            <a:endParaRPr lang="ru-RU" dirty="0"/>
          </a:p>
        </p:txBody>
      </p:sp>
      <p:pic>
        <p:nvPicPr>
          <p:cNvPr id="5" name="Содержимое 4" descr="http://podvignaroda.ru/filter/filterimage?path=VS/352/033-0690306-1661%2b012-1669/00000423.jpg&amp;id=38080947&amp;id1=476c2d6b244d61c5c0e7075bd8baaae4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7109" r="4023" b="52066"/>
          <a:stretch>
            <a:fillRect/>
          </a:stretch>
        </p:blipFill>
        <p:spPr bwMode="auto">
          <a:xfrm>
            <a:off x="6156176" y="1412776"/>
            <a:ext cx="262778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podvignaroda.ru/filter/filterimage?path=VS/352/033-0690306-1661%2b012-1669/00000452.jpg&amp;id=38080978&amp;id1=9557d59695f3cf28dddcef0258570f7f"/>
          <p:cNvPicPr>
            <a:picLocks noGrp="1"/>
          </p:cNvPicPr>
          <p:nvPr>
            <p:ph sz="half" idx="1"/>
          </p:nvPr>
        </p:nvPicPr>
        <p:blipFill>
          <a:blip r:embed="rId3" cstate="email"/>
          <a:srcRect r="-54" b="15565"/>
          <a:stretch>
            <a:fillRect/>
          </a:stretch>
        </p:blipFill>
        <p:spPr bwMode="auto">
          <a:xfrm>
            <a:off x="179512" y="1412776"/>
            <a:ext cx="3333481" cy="39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12776"/>
            <a:ext cx="2410191" cy="265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Интернет-ресурсы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https://podvignaroda.ru/?#</a:t>
            </a:r>
            <a:r>
              <a:rPr lang="en-US" dirty="0" smtClean="0">
                <a:hlinkClick r:id="rId2"/>
              </a:rPr>
              <a:t>tab=navHome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pamyat-naroda.ru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https://obd-memorial.ru/html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Климова </a:t>
            </a:r>
            <a:r>
              <a:rPr lang="ru-RU" dirty="0" err="1" smtClean="0"/>
              <a:t>татьяна</a:t>
            </a:r>
            <a:r>
              <a:rPr lang="ru-RU" dirty="0" smtClean="0"/>
              <a:t> </a:t>
            </a:r>
            <a:r>
              <a:rPr lang="ru-RU" dirty="0" err="1" smtClean="0"/>
              <a:t>сергеевна</a:t>
            </a:r>
            <a:r>
              <a:rPr lang="ru-RU" dirty="0" smtClean="0"/>
              <a:t> (1922-2017)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/>
              <a:t> </a:t>
            </a:r>
            <a:r>
              <a:rPr lang="ru-RU" sz="2000" i="1" dirty="0" smtClean="0"/>
              <a:t>Сто раненых она спасла одна</a:t>
            </a:r>
            <a:endParaRPr lang="ru-RU" sz="2000" dirty="0" smtClean="0"/>
          </a:p>
          <a:p>
            <a:pPr>
              <a:buNone/>
            </a:pPr>
            <a:r>
              <a:rPr lang="ru-RU" sz="2000" i="1" dirty="0" smtClean="0"/>
              <a:t> И вынесла из огневого шквала,</a:t>
            </a:r>
            <a:endParaRPr lang="ru-RU" sz="2000" dirty="0" smtClean="0"/>
          </a:p>
          <a:p>
            <a:pPr>
              <a:buNone/>
            </a:pPr>
            <a:r>
              <a:rPr lang="ru-RU" sz="2000" i="1" dirty="0" smtClean="0"/>
              <a:t> Водою напоила их она</a:t>
            </a:r>
            <a:endParaRPr lang="ru-RU" sz="2000" dirty="0" smtClean="0"/>
          </a:p>
          <a:p>
            <a:pPr>
              <a:buNone/>
            </a:pPr>
            <a:r>
              <a:rPr lang="ru-RU" sz="2000" i="1" dirty="0" smtClean="0"/>
              <a:t> И раны их сама забинтовала.</a:t>
            </a:r>
            <a:endParaRPr lang="ru-RU" sz="2000" dirty="0" smtClean="0"/>
          </a:p>
          <a:p>
            <a:pPr>
              <a:buNone/>
            </a:pPr>
            <a:r>
              <a:rPr lang="ru-RU" sz="2000" i="1" dirty="0" smtClean="0"/>
              <a:t> Под ливнем раскаленного свинца</a:t>
            </a:r>
            <a:endParaRPr lang="ru-RU" sz="2000" dirty="0" smtClean="0"/>
          </a:p>
          <a:p>
            <a:pPr>
              <a:buNone/>
            </a:pPr>
            <a:r>
              <a:rPr lang="ru-RU" sz="2000" i="1" dirty="0" smtClean="0"/>
              <a:t> Она ползла, ползла без остановки</a:t>
            </a:r>
            <a:endParaRPr lang="ru-RU" sz="2000" dirty="0" smtClean="0"/>
          </a:p>
          <a:p>
            <a:pPr>
              <a:buNone/>
            </a:pPr>
            <a:r>
              <a:rPr lang="ru-RU" sz="2000" i="1" dirty="0" smtClean="0"/>
              <a:t> И, раненого подобрав бойца…</a:t>
            </a:r>
            <a:endParaRPr lang="ru-RU" sz="2000" dirty="0" smtClean="0"/>
          </a:p>
          <a:p>
            <a:pPr algn="r">
              <a:buNone/>
            </a:pPr>
            <a:r>
              <a:rPr lang="ru-RU" sz="2000" dirty="0" err="1" smtClean="0"/>
              <a:t>Муса</a:t>
            </a:r>
            <a:r>
              <a:rPr lang="ru-RU" sz="2000" dirty="0" smtClean="0"/>
              <a:t> </a:t>
            </a:r>
            <a:r>
              <a:rPr lang="ru-RU" sz="2000" dirty="0" err="1" smtClean="0"/>
              <a:t>Джалиль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8" name="Содержимое 7" descr="C:\Users\Олег\AppData\Local\Microsoft\Windows\Temporary Internet Files\Content.Word\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28083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210 медсанбат 110 Стрелковой дивизии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27707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Моя прабабушка Климова Татьяна Сергеевна была  участником Великой Отечественной войны. В начальный период войны ее направили на окопы в Калининскую область. Когда немцы подошли к Москве и Туле она рыла окопы уже в Одоевском районе. В декабре 1942 года Татьяна Сергеевна уходит добровольцем на фронт. В качестве сестры-хозяйки ее направили в военный полевой подвижной госпиталь гвардейского стрелкового корпуса, сформированный  в районе д. Ровно </a:t>
            </a:r>
            <a:r>
              <a:rPr lang="ru-RU" dirty="0" err="1" smtClean="0"/>
              <a:t>Белевского</a:t>
            </a:r>
            <a:r>
              <a:rPr lang="ru-RU" dirty="0" smtClean="0"/>
              <a:t> района. Здесь проходили лечение и восстанавливали свои силы легкораненые бойцы и офицеры. Затем Татьяна Сергеевна попадает в 210 медико-санитарный батальон.</a:t>
            </a:r>
            <a:endParaRPr lang="ru-RU" dirty="0"/>
          </a:p>
        </p:txBody>
      </p:sp>
      <p:pic>
        <p:nvPicPr>
          <p:cNvPr id="8" name="Содержимое 7" descr="4856212500f33618c27d28f4b1638cab_origi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412776"/>
            <a:ext cx="2584118" cy="4421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Самоотверженные патриоты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В составе медсанбата 110 отдельной стрелковой дивизии Татьяна Сергеевна принимала участие в Орловской, Смоленской, Брянской и Белорусской наступательных операциях.</a:t>
            </a:r>
          </a:p>
          <a:p>
            <a:pPr marL="0" indent="0">
              <a:buNone/>
            </a:pPr>
            <a:r>
              <a:rPr lang="ru-RU" dirty="0" smtClean="0"/>
              <a:t>Татьяна Сергеевна и другие медсестры медсанбата проявили себя как самоотверженные патриоты, подлинные героини. Не считаясь со сном и отдыхом, они отдавали все свои силы для спасения жизни раненных на поле боя солдат и офицеров. Татьяна Сергеевна помогала эвакуировать раненных бойцов, оказывала им первую медицинскую помощь, лечила легкораненых и легкобольных, была донором. </a:t>
            </a:r>
          </a:p>
          <a:p>
            <a:endParaRPr lang="ru-RU" dirty="0"/>
          </a:p>
        </p:txBody>
      </p:sp>
      <p:pic>
        <p:nvPicPr>
          <p:cNvPr id="5" name="Содержимое 6" descr="E:\документы Ирины\IMG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3939156" cy="253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Токмаков</a:t>
            </a:r>
            <a:r>
              <a:rPr lang="ru-RU" dirty="0" smtClean="0"/>
              <a:t>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яковлевич</a:t>
            </a:r>
            <a:r>
              <a:rPr lang="ru-RU" dirty="0" smtClean="0"/>
              <a:t> (1916-1993)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В 210 медико-санитарном батальоне Татьяна Сергеевна познакомилась с шофером командира дивизии – старшим сержантом </a:t>
            </a:r>
            <a:r>
              <a:rPr lang="ru-RU" dirty="0" err="1" smtClean="0"/>
              <a:t>Токмаковым</a:t>
            </a:r>
            <a:r>
              <a:rPr lang="ru-RU" dirty="0" smtClean="0"/>
              <a:t> Иваном Яковлевичем. Не смотря на военное время между ними вспыхнули теплые чувства, они мечтали создать свою семью, но война развела их судьбы. Осенью 1944 года Татьяна Сергеевна вернулась домой в </a:t>
            </a:r>
            <a:r>
              <a:rPr lang="ru-RU" dirty="0" err="1" smtClean="0"/>
              <a:t>Белевский</a:t>
            </a:r>
            <a:r>
              <a:rPr lang="ru-RU" dirty="0" smtClean="0"/>
              <a:t> район. </a:t>
            </a:r>
            <a:r>
              <a:rPr lang="ru-RU" dirty="0" err="1" smtClean="0"/>
              <a:t>Токмаков</a:t>
            </a:r>
            <a:r>
              <a:rPr lang="ru-RU" dirty="0" smtClean="0"/>
              <a:t> И.Я. продолжил свой боевой путь с 110 отдельной Верхнеднепровской стрелковой дивизией.  В декабре 1944 Татьяна Сергеевна родила дочь Галину. Иван Яковлевич так и не вернулся к ней, о дальнейшей его судьбе она ничего не знает. </a:t>
            </a:r>
          </a:p>
          <a:p>
            <a:endParaRPr lang="ru-RU" dirty="0"/>
          </a:p>
        </p:txBody>
      </p:sp>
      <p:pic>
        <p:nvPicPr>
          <p:cNvPr id="5" name="Содержимое 4" descr="Токмаков И.Я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916832"/>
            <a:ext cx="2585899" cy="30599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Боевой путь </a:t>
            </a:r>
            <a:r>
              <a:rPr lang="ru-RU" sz="2800" dirty="0" err="1" smtClean="0"/>
              <a:t>токмакова</a:t>
            </a:r>
            <a:r>
              <a:rPr lang="ru-RU" sz="2800" dirty="0" smtClean="0"/>
              <a:t> и.я. В составе 110 СД</a:t>
            </a:r>
            <a:endParaRPr lang="ru-RU" sz="28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839" t="23923" r="831" b="2891"/>
          <a:stretch>
            <a:fillRect/>
          </a:stretch>
        </p:blipFill>
        <p:spPr bwMode="auto">
          <a:xfrm>
            <a:off x="971600" y="1340768"/>
            <a:ext cx="7344816" cy="462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Токмаков</a:t>
            </a:r>
            <a:r>
              <a:rPr lang="ru-RU" dirty="0" smtClean="0"/>
              <a:t> </a:t>
            </a:r>
            <a:r>
              <a:rPr lang="ru-RU" dirty="0" err="1" smtClean="0"/>
              <a:t>иван</a:t>
            </a:r>
            <a:r>
              <a:rPr lang="ru-RU" dirty="0" smtClean="0"/>
              <a:t> </a:t>
            </a:r>
            <a:r>
              <a:rPr lang="ru-RU" dirty="0" err="1" smtClean="0"/>
              <a:t>яковлевич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42798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https://cdnc.pamyat-naroda.ru/sm_rvk/rvk/19.03.20/bf/3/0/portion_11/5_177786.jpg?static_hash=628bd62af4ddf68ea3848ded3570a23dv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cdnc.pamyat-naroda.ru/sm_rvk/rvk/19.03.20/bf/3/0/portion_11/5_177786.jpg?static_hash=628bd62af4ddf68ea3848ded3570a23dv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cdnc.pamyat-naroda.ru/sm_rvk/rvk/19.03.20/bf/3/0/portion_11/5_177786.jpg?static_hash=628bd62af4ddf68ea3848ded3570a23dv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Содержимое 3" descr="токмак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628800"/>
            <a:ext cx="1824203" cy="2736304"/>
          </a:xfrm>
          <a:prstGeom prst="rect">
            <a:avLst/>
          </a:prstGeom>
        </p:spPr>
      </p:pic>
      <p:pic>
        <p:nvPicPr>
          <p:cNvPr id="410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6535" t="29061" r="68597" b="11992"/>
          <a:stretch>
            <a:fillRect/>
          </a:stretch>
        </p:blipFill>
        <p:spPr bwMode="auto">
          <a:xfrm>
            <a:off x="5940152" y="1556792"/>
            <a:ext cx="2880320" cy="38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Мазоскин</a:t>
            </a:r>
            <a:r>
              <a:rPr lang="ru-RU" dirty="0" smtClean="0"/>
              <a:t> </a:t>
            </a:r>
            <a:r>
              <a:rPr lang="ru-RU" dirty="0" err="1" smtClean="0"/>
              <a:t>семен</a:t>
            </a:r>
            <a:r>
              <a:rPr lang="ru-RU" dirty="0" smtClean="0"/>
              <a:t> </a:t>
            </a:r>
            <a:r>
              <a:rPr lang="ru-RU" dirty="0" err="1" smtClean="0"/>
              <a:t>тимофеевич</a:t>
            </a:r>
            <a:r>
              <a:rPr lang="ru-RU" dirty="0" smtClean="0"/>
              <a:t> (1919-1944)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Командир взвода бронетранспортеров </a:t>
            </a:r>
            <a:r>
              <a:rPr lang="ru-RU" dirty="0" err="1" smtClean="0"/>
              <a:t>Разведроты</a:t>
            </a:r>
            <a:r>
              <a:rPr lang="ru-RU" dirty="0" smtClean="0"/>
              <a:t> бригады (1943), командир мотоциклетной роты 93 отдельного мотоциклетного батальона (1944).</a:t>
            </a:r>
          </a:p>
          <a:p>
            <a:pPr marL="0" indent="0">
              <a:buNone/>
            </a:pPr>
            <a:r>
              <a:rPr lang="ru-RU" dirty="0" smtClean="0"/>
              <a:t>Награжден Орденом Красной Звезды, Орденом Отечественной войны </a:t>
            </a:r>
            <a:r>
              <a:rPr lang="en-US" dirty="0" smtClean="0"/>
              <a:t>II </a:t>
            </a:r>
            <a:r>
              <a:rPr lang="ru-RU" dirty="0" smtClean="0"/>
              <a:t>степени</a:t>
            </a:r>
            <a:endParaRPr lang="ru-RU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6212" t="28696" r="6200" b="18801"/>
          <a:stretch>
            <a:fillRect/>
          </a:stretch>
        </p:blipFill>
        <p:spPr bwMode="auto">
          <a:xfrm>
            <a:off x="4648200" y="2256092"/>
            <a:ext cx="4343400" cy="341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Боевой путь </a:t>
            </a:r>
            <a:r>
              <a:rPr lang="ru-RU" sz="2000" dirty="0" err="1" smtClean="0"/>
              <a:t>мазоскина</a:t>
            </a:r>
            <a:r>
              <a:rPr lang="ru-RU" sz="2000" dirty="0" smtClean="0"/>
              <a:t> с.т. В составе 11 танкового корпуса</a:t>
            </a:r>
            <a:endParaRPr lang="ru-RU" sz="20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688" t="25969" r="18730" b="4482"/>
          <a:stretch>
            <a:fillRect/>
          </a:stretch>
        </p:blipFill>
        <p:spPr bwMode="auto">
          <a:xfrm>
            <a:off x="1979712" y="1268760"/>
            <a:ext cx="572298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176</TotalTime>
  <Words>426</Words>
  <Application>Microsoft Office PowerPoint</Application>
  <PresentationFormat>Экран (4:3)</PresentationFormat>
  <Paragraphs>38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Они защищали родину…</vt:lpstr>
      <vt:lpstr>Климова татьяна сергеевна (1922-2017)</vt:lpstr>
      <vt:lpstr>210 медсанбат 110 Стрелковой дивизии</vt:lpstr>
      <vt:lpstr>Самоотверженные патриоты</vt:lpstr>
      <vt:lpstr>Токмаков иван яковлевич (1916-1993)</vt:lpstr>
      <vt:lpstr>Боевой путь токмакова и.я. В составе 110 СД</vt:lpstr>
      <vt:lpstr>Токмаков иван яковлевич</vt:lpstr>
      <vt:lpstr>Мазоскин семен тимофеевич (1919-1944)</vt:lpstr>
      <vt:lpstr>Боевой путь мазоскина с.т. В составе 11 танкового корпуса</vt:lpstr>
      <vt:lpstr>Мазоскин семен тимофеевич</vt:lpstr>
      <vt:lpstr>Подвиг мазоскина с.т.</vt:lpstr>
      <vt:lpstr>Мазоскин С.Т. пропал без вести 15.08.1944</vt:lpstr>
      <vt:lpstr>Попов петр павлович (1909-1941)</vt:lpstr>
      <vt:lpstr>Евстифеев андрей николаевич (1923-1985)</vt:lpstr>
      <vt:lpstr>Калетвинов егор иванович (1913-1983)</vt:lpstr>
      <vt:lpstr>Боевой путь калетвинова Е.и. в составе 220 стрелковой дивизии </vt:lpstr>
      <vt:lpstr>Калетвинов егор иванович</vt:lpstr>
      <vt:lpstr>Интернет-ресурсы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Они защищали родину…</dc:title>
  <dc:creator>Пользователь Windows</dc:creator>
  <cp:lastModifiedBy>Пользователь Windows</cp:lastModifiedBy>
  <cp:revision>26</cp:revision>
  <dcterms:created xsi:type="dcterms:W3CDTF">2021-05-07T06:38:29Z</dcterms:created>
  <dcterms:modified xsi:type="dcterms:W3CDTF">2023-12-22T15:49:56Z</dcterms:modified>
</cp:coreProperties>
</file>