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57" r:id="rId14"/>
    <p:sldId id="276" r:id="rId15"/>
    <p:sldId id="261" r:id="rId16"/>
    <p:sldId id="262" r:id="rId17"/>
    <p:sldId id="291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340A3-F369-4659-99EB-CA6C94FC5A6F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1AFDF-4917-404F-996E-4BBD557B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1AFDF-4917-404F-996E-4BBD557B335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7DB7-ED6B-4FFA-B04C-190E5BC3302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DF35-28C3-4080-90CA-1C57D221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№26 имени Андре Мальро»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752528"/>
          </a:xfrm>
        </p:spPr>
        <p:txBody>
          <a:bodyPr>
            <a:normAutofit fontScale="75000" lnSpcReduction="2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урок английского языка и географии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родная республика Марий Эл.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Исчезающая красота озера «Морской глаз»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Native Land Mari El</a:t>
            </a:r>
            <a:r>
              <a:rPr lang="ru-RU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vanishing beauty of Sea Eye Lake»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учитель географии</a:t>
            </a:r>
          </a:p>
          <a:p>
            <a:pPr algn="r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Рябова Т.М.</a:t>
            </a:r>
          </a:p>
          <a:p>
            <a:pPr algn="r"/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английского языка</a:t>
            </a:r>
          </a:p>
          <a:p>
            <a:pPr algn="r"/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Анферова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К.В.</a:t>
            </a:r>
          </a:p>
          <a:p>
            <a:pPr algn="r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algn="r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Мотовилова Е.А.</a:t>
            </a:r>
          </a:p>
          <a:p>
            <a:pPr algn="r"/>
            <a:endParaRPr lang="ru-RU" sz="23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Йошкар-Ола</a:t>
            </a:r>
          </a:p>
          <a:p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Maple Mountain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lenovaya-gor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3955016" cy="2968344"/>
          </a:xfrm>
        </p:spPr>
      </p:pic>
      <p:pic>
        <p:nvPicPr>
          <p:cNvPr id="4098" name="Picture 2" descr="C:\Users\Yeni\Desktop\Новая папка\кленовая го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143248"/>
            <a:ext cx="5296416" cy="3543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Bolshaya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Kokshaga</a:t>
            </a:r>
            <a:r>
              <a:rPr lang="en-US" b="1" dirty="0" smtClean="0">
                <a:solidFill>
                  <a:srgbClr val="FF0000"/>
                </a:solidFill>
              </a:rPr>
              <a:t> Nature Reserve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ольшая кокшаг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5359887" cy="2977250"/>
          </a:xfrm>
        </p:spPr>
      </p:pic>
      <p:pic>
        <p:nvPicPr>
          <p:cNvPr id="5122" name="Picture 2" descr="C:\Users\Yeni\Desktop\Новая папка\заповдник большая кокшаг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857628"/>
            <a:ext cx="5054610" cy="284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Lake </a:t>
            </a:r>
            <a:r>
              <a:rPr lang="en-US" b="1" dirty="0" err="1" smtClean="0">
                <a:solidFill>
                  <a:srgbClr val="FF0000"/>
                </a:solidFill>
              </a:rPr>
              <a:t>Lesnaya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skazka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лесная сказ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5080036" cy="2857520"/>
          </a:xfrm>
        </p:spPr>
      </p:pic>
      <p:pic>
        <p:nvPicPr>
          <p:cNvPr id="6146" name="Picture 2" descr="C:\Users\Yeni\Desktop\Новая папка\лесная сказк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624917" cy="3467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знаний, умений по изучаемой теме путем интеграции школьных предметов: английского языка и географии.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Обучающая: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познавательный интерес к учебным предметам;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уникальными природными объектами Марий Эл;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лексические и грамматические навыки; умения работать с разными видами карт.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к логическому мышлению и воспроизведению изученного материала.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Воспитывающая: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пробудить интерес к изучению родного края и привить чувство любви и гордости к малой родине.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695"/>
            <a:ext cx="8229600" cy="415925"/>
          </a:xfrm>
        </p:spPr>
        <p:txBody>
          <a:bodyPr>
            <a:normAutofit fontScale="90000"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Фонетическая  зарядка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57175" y="1570990"/>
            <a:ext cx="8618855" cy="4555490"/>
          </a:xfrm>
        </p:spPr>
        <p:txBody>
          <a:bodyPr>
            <a:normAutofit fontScale="77500" lnSpcReduction="20000"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to occupy – занимать                              to border on – граничить c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to be located - быть расположенным   to flow — течь (о реке) 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consist of — состоять из                         in the east – на востоке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in the west – на западе                            in the south – на юге 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in the north – на севере                          Length - протяженность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Republic - республика                             Region - регион 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District - округ                                          To be founded - основан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0811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зарядка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материке находится Марий Эл, в какой части материка? Какова ее площадь?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административной карте определите с какими регионами граничит Марий Эл?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их на карте флажками?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un9-74.userapi.com/impg/1Cso6mWA2Kkj78G8AsOVoJKLNRwrnk8OljqW9g/iyo_jFuKCRU.jpg?size=604x349&amp;quality=96&amp;sign=881908c876ac7ab1d133101c092e8f5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4379" y="1643050"/>
            <a:ext cx="7418087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1870"/>
            <a:ext cx="8229600" cy="925830"/>
          </a:xfrm>
        </p:spPr>
        <p:txBody>
          <a:bodyPr>
            <a:normAutofit/>
          </a:bodyPr>
          <a:lstStyle/>
          <a:p>
            <a:r>
              <a:rPr lang="ru-RU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table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2040890"/>
            <a:ext cx="8229600" cy="4085590"/>
          </a:xfrm>
        </p:spPr>
        <p:txBody>
          <a:bodyPr/>
          <a:lstStyle/>
          <a:p>
            <a:r>
              <a:rPr lang="ru-RU" altLang="en-US" sz="3600" b="1">
                <a:solidFill>
                  <a:schemeClr val="accent2">
                    <a:lumMod val="75000"/>
                  </a:schemeClr>
                </a:solidFill>
              </a:rPr>
              <a:t>The Republic of Mari El is located in the east of the...</a:t>
            </a:r>
          </a:p>
          <a:p>
            <a:r>
              <a:rPr lang="ru-RU" altLang="en-US" sz="3600" b="1">
                <a:solidFill>
                  <a:schemeClr val="accent2">
                    <a:lumMod val="75000"/>
                  </a:schemeClr>
                </a:solidFill>
              </a:rPr>
              <a:t>The capital of the republic is...</a:t>
            </a:r>
          </a:p>
          <a:p>
            <a:r>
              <a:rPr lang="ru-RU" altLang="en-US" sz="3600" b="1">
                <a:solidFill>
                  <a:schemeClr val="accent2">
                    <a:lumMod val="75000"/>
                  </a:schemeClr>
                </a:solidFill>
              </a:rPr>
              <a:t>The republic is part of the...  it borders the..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7772400" cy="14870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 Морской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Eye Lake)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cdn.fishki.net/upload/post/2016/05/08/1944678/ce4740e57758a97bf732084a3409d2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928802"/>
            <a:ext cx="7786742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Native land Mari El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cdn-st1.rtr-vesti.ru/vh/pictures/hd/345/287/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5080035" cy="2857520"/>
          </a:xfrm>
          <a:prstGeom prst="rect">
            <a:avLst/>
          </a:prstGeom>
          <a:noFill/>
        </p:spPr>
      </p:pic>
      <p:pic>
        <p:nvPicPr>
          <p:cNvPr id="20484" name="Picture 4" descr="http://cstor.nn2.ru/forum/data/forum/images/2015-06/123553043-yokarola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876"/>
            <a:ext cx="4623329" cy="308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0848"/>
            <a:ext cx="7772400" cy="3708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узнал…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Мне было интересно…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научился…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Информацию полученную на уроке я могу…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8"/>
            <a:ext cx="7772400" cy="115212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фразу: 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01008"/>
            <a:ext cx="7772400" cy="226796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 буклет об уникальных местах Марий Эл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144015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 El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static.tildacdn.com/tild6537-6132-4661-a535-336166386437/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193841" cy="2785909"/>
          </a:xfrm>
          <a:prstGeom prst="rect">
            <a:avLst/>
          </a:prstGeom>
          <a:noFill/>
        </p:spPr>
      </p:pic>
      <p:pic>
        <p:nvPicPr>
          <p:cNvPr id="19460" name="Picture 4" descr="https://i10.fotocdn.net/s115/ac5a2385e8a750a2/public_pin_l/2610065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529547" cy="301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142984"/>
            <a:ext cx="4262892" cy="3015216"/>
          </a:xfrm>
        </p:spPr>
      </p:pic>
      <p:pic>
        <p:nvPicPr>
          <p:cNvPr id="18434" name="Picture 2" descr="http://marimedia.ru/images/project/visit/5/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452931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Mari Switzerland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fhbqcrfz idtqwfhb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4143372" cy="2759543"/>
          </a:xfrm>
        </p:spPr>
      </p:pic>
      <p:pic>
        <p:nvPicPr>
          <p:cNvPr id="1026" name="Picture 2" descr="C:\Users\Yeni\Desktop\Новая папка\марийская швейцар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71942"/>
            <a:ext cx="4328104" cy="2607852"/>
          </a:xfrm>
          <a:prstGeom prst="rect">
            <a:avLst/>
          </a:prstGeom>
          <a:noFill/>
        </p:spPr>
      </p:pic>
      <p:pic>
        <p:nvPicPr>
          <p:cNvPr id="1027" name="Picture 3" descr="C:\Users\Yeni\Desktop\Новая папка\марийская швейцр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71546"/>
            <a:ext cx="4071934" cy="2714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Amazing </a:t>
            </a:r>
            <a:r>
              <a:rPr lang="en-US" b="1" dirty="0" smtClean="0">
                <a:solidFill>
                  <a:srgbClr val="FF0000"/>
                </a:solidFill>
              </a:rPr>
              <a:t>Mari </a:t>
            </a:r>
            <a:r>
              <a:rPr lang="en-US" b="1" dirty="0" smtClean="0">
                <a:solidFill>
                  <a:srgbClr val="FF0000"/>
                </a:solidFill>
              </a:rPr>
              <a:t>Park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арий чод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5133992" cy="3400436"/>
          </a:xfrm>
        </p:spPr>
      </p:pic>
      <p:pic>
        <p:nvPicPr>
          <p:cNvPr id="2050" name="Picture 2" descr="C:\Users\Yeni\Desktop\Новая папка\парк марий чод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5079993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Churkan</a:t>
            </a:r>
            <a:r>
              <a:rPr lang="en-US" b="1" dirty="0" smtClean="0">
                <a:solidFill>
                  <a:srgbClr val="FF0000"/>
                </a:solidFill>
              </a:rPr>
              <a:t> Lake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чурк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5166086" cy="2905924"/>
          </a:xfrm>
        </p:spPr>
      </p:pic>
      <p:pic>
        <p:nvPicPr>
          <p:cNvPr id="3074" name="Picture 2" descr="C:\Users\Yeni\Desktop\Новая папка\чуркан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381499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green key spring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зеленый клю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6675120" cy="44805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Lake </a:t>
            </a:r>
            <a:r>
              <a:rPr lang="en-US" b="1" dirty="0" err="1" smtClean="0">
                <a:solidFill>
                  <a:srgbClr val="FF0000"/>
                </a:solidFill>
              </a:rPr>
              <a:t>Siver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айв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15306"/>
            <a:ext cx="7315200" cy="40957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353</Words>
  <Application>WPS Presentation</Application>
  <PresentationFormat>Экран (4:3)</PresentationFormat>
  <Paragraphs>61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МАОУ «Гимназия №26 имени Андре Мальро»  </vt:lpstr>
      <vt:lpstr>My Native land Mari El</vt:lpstr>
      <vt:lpstr>Mari El</vt:lpstr>
      <vt:lpstr>Mari EI</vt:lpstr>
      <vt:lpstr>Mari Switzerland</vt:lpstr>
      <vt:lpstr>Amazing Mari Park</vt:lpstr>
      <vt:lpstr>Churkan Lake</vt:lpstr>
      <vt:lpstr>The green key spring</vt:lpstr>
      <vt:lpstr>Lake Siver</vt:lpstr>
      <vt:lpstr>Maple Mountain</vt:lpstr>
      <vt:lpstr>Bolshaya Kokshaga Nature Reserve</vt:lpstr>
      <vt:lpstr>Lake Lesnaya skazka</vt:lpstr>
      <vt:lpstr>Цель: формирование системы знаний, умений по изучаемой теме путем интеграции школьных предметов: английского языка и географии.</vt:lpstr>
      <vt:lpstr> Фонетическая  зарядка </vt:lpstr>
      <vt:lpstr>Географическая зарядка</vt:lpstr>
      <vt:lpstr>Слайд 16</vt:lpstr>
      <vt:lpstr>Fill in the table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- Я узнал… - Мне было интересно… - Я научился… - Информацию полученную на уроке я могу…</vt:lpstr>
      <vt:lpstr>Сделать  буклет об уникальных местах Марий Эл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Тнюша</dc:creator>
  <cp:lastModifiedBy>Yeni</cp:lastModifiedBy>
  <cp:revision>17</cp:revision>
  <dcterms:created xsi:type="dcterms:W3CDTF">2023-12-15T14:52:00Z</dcterms:created>
  <dcterms:modified xsi:type="dcterms:W3CDTF">2023-12-21T18:30:48Z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33916BC320DA4F1B9C155FDB61BBA941_12</vt:lpwstr>
  </property>
  <property fmtid="{D5CDD505-2E9C-101B-9397-08002B2CF9AE}" pid="3" name="KSOProductBuildVer">
    <vt:lpwstr>1049-12.2.0.13359</vt:lpwstr>
  </property>
</Properties>
</file>