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52B6C-A301-44D2-924D-FD5E088454F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21849D-8B56-4DEE-9CE6-6B7F79C6F04D}">
      <dgm:prSet/>
      <dgm:spPr/>
      <dgm:t>
        <a:bodyPr/>
        <a:lstStyle/>
        <a:p>
          <a:r>
            <a:rPr lang="ru-RU" b="1" dirty="0" smtClean="0"/>
            <a:t>Объект работы: </a:t>
          </a:r>
          <a:endParaRPr lang="ru-RU" dirty="0"/>
        </a:p>
      </dgm:t>
    </dgm:pt>
    <dgm:pt modelId="{01B61B63-6C73-41C5-8DC4-34CE4B0ADCFC}" type="parTrans" cxnId="{181050B9-1865-4B5B-B922-71E2245C223C}">
      <dgm:prSet/>
      <dgm:spPr/>
      <dgm:t>
        <a:bodyPr/>
        <a:lstStyle/>
        <a:p>
          <a:endParaRPr lang="ru-RU"/>
        </a:p>
      </dgm:t>
    </dgm:pt>
    <dgm:pt modelId="{3F667196-40A2-4244-A3AD-8CD3F67EC34E}" type="sibTrans" cxnId="{181050B9-1865-4B5B-B922-71E2245C223C}">
      <dgm:prSet/>
      <dgm:spPr/>
      <dgm:t>
        <a:bodyPr/>
        <a:lstStyle/>
        <a:p>
          <a:endParaRPr lang="ru-RU"/>
        </a:p>
      </dgm:t>
    </dgm:pt>
    <dgm:pt modelId="{67BF2EF3-F241-4516-A7C6-6BEECDBB2B5D}">
      <dgm:prSet/>
      <dgm:spPr/>
      <dgm:t>
        <a:bodyPr/>
        <a:lstStyle/>
        <a:p>
          <a:r>
            <a:rPr lang="ru-RU" b="1" dirty="0" smtClean="0"/>
            <a:t>Предмет исследования:</a:t>
          </a:r>
          <a:r>
            <a:rPr lang="ru-RU" dirty="0" smtClean="0"/>
            <a:t> </a:t>
          </a:r>
          <a:endParaRPr lang="ru-RU" dirty="0"/>
        </a:p>
      </dgm:t>
    </dgm:pt>
    <dgm:pt modelId="{1EC12AFE-7852-4B96-A681-6F0250244890}" type="parTrans" cxnId="{C025BB4A-754E-4E0E-A205-99EE76204D66}">
      <dgm:prSet/>
      <dgm:spPr/>
      <dgm:t>
        <a:bodyPr/>
        <a:lstStyle/>
        <a:p>
          <a:endParaRPr lang="ru-RU"/>
        </a:p>
      </dgm:t>
    </dgm:pt>
    <dgm:pt modelId="{1F611F8C-F4D3-41CF-BA11-91351FA0F716}" type="sibTrans" cxnId="{C025BB4A-754E-4E0E-A205-99EE76204D66}">
      <dgm:prSet/>
      <dgm:spPr/>
      <dgm:t>
        <a:bodyPr/>
        <a:lstStyle/>
        <a:p>
          <a:endParaRPr lang="ru-RU"/>
        </a:p>
      </dgm:t>
    </dgm:pt>
    <dgm:pt modelId="{685C4CFA-5F9B-4770-A952-57FCD9070CA3}">
      <dgm:prSet/>
      <dgm:spPr/>
      <dgm:t>
        <a:bodyPr/>
        <a:lstStyle/>
        <a:p>
          <a:pPr algn="ctr"/>
          <a:r>
            <a:rPr lang="ru-RU" dirty="0" smtClean="0"/>
            <a:t>совершенствование технологии использования скрытых источников пресной воды</a:t>
          </a:r>
          <a:endParaRPr lang="ru-RU" dirty="0"/>
        </a:p>
      </dgm:t>
    </dgm:pt>
    <dgm:pt modelId="{7C557C99-2839-4009-A395-30BDC2867653}" type="parTrans" cxnId="{E9DC196C-5ADF-4FA4-BF60-5479340C81B5}">
      <dgm:prSet/>
      <dgm:spPr/>
      <dgm:t>
        <a:bodyPr/>
        <a:lstStyle/>
        <a:p>
          <a:endParaRPr lang="ru-RU"/>
        </a:p>
      </dgm:t>
    </dgm:pt>
    <dgm:pt modelId="{C4397FFF-BBBC-4ED4-B6EF-198E248CDA8D}" type="sibTrans" cxnId="{E9DC196C-5ADF-4FA4-BF60-5479340C81B5}">
      <dgm:prSet/>
      <dgm:spPr/>
      <dgm:t>
        <a:bodyPr/>
        <a:lstStyle/>
        <a:p>
          <a:endParaRPr lang="ru-RU"/>
        </a:p>
      </dgm:t>
    </dgm:pt>
    <dgm:pt modelId="{8169A8E8-806F-4F39-810D-F1A27ECA25A5}">
      <dgm:prSet/>
      <dgm:spPr/>
      <dgm:t>
        <a:bodyPr/>
        <a:lstStyle/>
        <a:p>
          <a:pPr algn="ctr"/>
          <a:r>
            <a:rPr lang="ru-RU" dirty="0" smtClean="0"/>
            <a:t>проблема дефицита водных ресурсов</a:t>
          </a:r>
          <a:endParaRPr lang="ru-RU" dirty="0"/>
        </a:p>
      </dgm:t>
    </dgm:pt>
    <dgm:pt modelId="{F08FE99C-9245-4923-BAF6-4A122E080D70}" type="sibTrans" cxnId="{BA12BCE9-E955-4B52-9AEF-C5DEF83F0FAE}">
      <dgm:prSet/>
      <dgm:spPr/>
      <dgm:t>
        <a:bodyPr/>
        <a:lstStyle/>
        <a:p>
          <a:endParaRPr lang="ru-RU"/>
        </a:p>
      </dgm:t>
    </dgm:pt>
    <dgm:pt modelId="{65276266-2356-444E-959B-9E344ADB626D}" type="parTrans" cxnId="{BA12BCE9-E955-4B52-9AEF-C5DEF83F0FAE}">
      <dgm:prSet/>
      <dgm:spPr/>
      <dgm:t>
        <a:bodyPr/>
        <a:lstStyle/>
        <a:p>
          <a:endParaRPr lang="ru-RU"/>
        </a:p>
      </dgm:t>
    </dgm:pt>
    <dgm:pt modelId="{622DCCD3-28E0-4E56-B999-417056DB03BF}" type="pres">
      <dgm:prSet presAssocID="{C9552B6C-A301-44D2-924D-FD5E088454F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AD0D3F-9618-4B60-89E3-271D9195DDD7}" type="pres">
      <dgm:prSet presAssocID="{67BF2EF3-F241-4516-A7C6-6BEECDBB2B5D}" presName="linNode" presStyleCnt="0"/>
      <dgm:spPr/>
    </dgm:pt>
    <dgm:pt modelId="{20BCA392-E797-4E4A-93A9-14FB4FC3EBAA}" type="pres">
      <dgm:prSet presAssocID="{67BF2EF3-F241-4516-A7C6-6BEECDBB2B5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04B7D-529B-4939-BDA2-B5E5A82E9138}" type="pres">
      <dgm:prSet presAssocID="{67BF2EF3-F241-4516-A7C6-6BEECDBB2B5D}" presName="childShp" presStyleLbl="bgAccFollowNode1" presStyleIdx="0" presStyleCnt="2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EA215227-6B07-4698-86FC-F9EB4FF0A702}" type="pres">
      <dgm:prSet presAssocID="{1F611F8C-F4D3-41CF-BA11-91351FA0F716}" presName="spacing" presStyleCnt="0"/>
      <dgm:spPr/>
    </dgm:pt>
    <dgm:pt modelId="{B44D31EC-6F13-4B83-B105-4C20C96A7D8A}" type="pres">
      <dgm:prSet presAssocID="{F221849D-8B56-4DEE-9CE6-6B7F79C6F04D}" presName="linNode" presStyleCnt="0"/>
      <dgm:spPr/>
    </dgm:pt>
    <dgm:pt modelId="{0050DD10-5FF3-4ADF-B7B5-8807783A09F3}" type="pres">
      <dgm:prSet presAssocID="{F221849D-8B56-4DEE-9CE6-6B7F79C6F04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5379C-0733-4081-8B89-A76EC649C0CF}" type="pres">
      <dgm:prSet presAssocID="{F221849D-8B56-4DEE-9CE6-6B7F79C6F04D}" presName="childShp" presStyleLbl="bgAccFollowNode1" presStyleIdx="1" presStyleCnt="2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ru-RU"/>
        </a:p>
      </dgm:t>
    </dgm:pt>
  </dgm:ptLst>
  <dgm:cxnLst>
    <dgm:cxn modelId="{6EC8EE02-08EF-44E5-B910-585E7BD8FE59}" type="presOf" srcId="{685C4CFA-5F9B-4770-A952-57FCD9070CA3}" destId="{0B304B7D-529B-4939-BDA2-B5E5A82E9138}" srcOrd="0" destOrd="0" presId="urn:microsoft.com/office/officeart/2005/8/layout/vList6"/>
    <dgm:cxn modelId="{019F9B51-51F7-4475-B20F-71755F714AB8}" type="presOf" srcId="{C9552B6C-A301-44D2-924D-FD5E088454F6}" destId="{622DCCD3-28E0-4E56-B999-417056DB03BF}" srcOrd="0" destOrd="0" presId="urn:microsoft.com/office/officeart/2005/8/layout/vList6"/>
    <dgm:cxn modelId="{E9DC196C-5ADF-4FA4-BF60-5479340C81B5}" srcId="{67BF2EF3-F241-4516-A7C6-6BEECDBB2B5D}" destId="{685C4CFA-5F9B-4770-A952-57FCD9070CA3}" srcOrd="0" destOrd="0" parTransId="{7C557C99-2839-4009-A395-30BDC2867653}" sibTransId="{C4397FFF-BBBC-4ED4-B6EF-198E248CDA8D}"/>
    <dgm:cxn modelId="{181050B9-1865-4B5B-B922-71E2245C223C}" srcId="{C9552B6C-A301-44D2-924D-FD5E088454F6}" destId="{F221849D-8B56-4DEE-9CE6-6B7F79C6F04D}" srcOrd="1" destOrd="0" parTransId="{01B61B63-6C73-41C5-8DC4-34CE4B0ADCFC}" sibTransId="{3F667196-40A2-4244-A3AD-8CD3F67EC34E}"/>
    <dgm:cxn modelId="{9E3A7D6A-BCFD-465A-8E0E-2509BDA71810}" type="presOf" srcId="{F221849D-8B56-4DEE-9CE6-6B7F79C6F04D}" destId="{0050DD10-5FF3-4ADF-B7B5-8807783A09F3}" srcOrd="0" destOrd="0" presId="urn:microsoft.com/office/officeart/2005/8/layout/vList6"/>
    <dgm:cxn modelId="{BA12BCE9-E955-4B52-9AEF-C5DEF83F0FAE}" srcId="{F221849D-8B56-4DEE-9CE6-6B7F79C6F04D}" destId="{8169A8E8-806F-4F39-810D-F1A27ECA25A5}" srcOrd="0" destOrd="0" parTransId="{65276266-2356-444E-959B-9E344ADB626D}" sibTransId="{F08FE99C-9245-4923-BAF6-4A122E080D70}"/>
    <dgm:cxn modelId="{C025BB4A-754E-4E0E-A205-99EE76204D66}" srcId="{C9552B6C-A301-44D2-924D-FD5E088454F6}" destId="{67BF2EF3-F241-4516-A7C6-6BEECDBB2B5D}" srcOrd="0" destOrd="0" parTransId="{1EC12AFE-7852-4B96-A681-6F0250244890}" sibTransId="{1F611F8C-F4D3-41CF-BA11-91351FA0F716}"/>
    <dgm:cxn modelId="{3A5FF505-B233-40CD-A11B-3BD6F6F33DAB}" type="presOf" srcId="{8169A8E8-806F-4F39-810D-F1A27ECA25A5}" destId="{D2C5379C-0733-4081-8B89-A76EC649C0CF}" srcOrd="0" destOrd="0" presId="urn:microsoft.com/office/officeart/2005/8/layout/vList6"/>
    <dgm:cxn modelId="{38E66AA9-E894-4278-B1C2-7C054273F50B}" type="presOf" srcId="{67BF2EF3-F241-4516-A7C6-6BEECDBB2B5D}" destId="{20BCA392-E797-4E4A-93A9-14FB4FC3EBAA}" srcOrd="0" destOrd="0" presId="urn:microsoft.com/office/officeart/2005/8/layout/vList6"/>
    <dgm:cxn modelId="{CC24640D-5D78-44CE-B786-A2ED0292EB0F}" type="presParOf" srcId="{622DCCD3-28E0-4E56-B999-417056DB03BF}" destId="{8DAD0D3F-9618-4B60-89E3-271D9195DDD7}" srcOrd="0" destOrd="0" presId="urn:microsoft.com/office/officeart/2005/8/layout/vList6"/>
    <dgm:cxn modelId="{9E04225B-1B2E-44FC-924D-D7BA9686E75D}" type="presParOf" srcId="{8DAD0D3F-9618-4B60-89E3-271D9195DDD7}" destId="{20BCA392-E797-4E4A-93A9-14FB4FC3EBAA}" srcOrd="0" destOrd="0" presId="urn:microsoft.com/office/officeart/2005/8/layout/vList6"/>
    <dgm:cxn modelId="{782E1865-1E5E-420A-BE42-BA7709E36138}" type="presParOf" srcId="{8DAD0D3F-9618-4B60-89E3-271D9195DDD7}" destId="{0B304B7D-529B-4939-BDA2-B5E5A82E9138}" srcOrd="1" destOrd="0" presId="urn:microsoft.com/office/officeart/2005/8/layout/vList6"/>
    <dgm:cxn modelId="{7A23167A-4A30-49F8-A5DC-05DFEE2D2246}" type="presParOf" srcId="{622DCCD3-28E0-4E56-B999-417056DB03BF}" destId="{EA215227-6B07-4698-86FC-F9EB4FF0A702}" srcOrd="1" destOrd="0" presId="urn:microsoft.com/office/officeart/2005/8/layout/vList6"/>
    <dgm:cxn modelId="{B137DB99-DE0B-482B-8DA9-447A9E796E39}" type="presParOf" srcId="{622DCCD3-28E0-4E56-B999-417056DB03BF}" destId="{B44D31EC-6F13-4B83-B105-4C20C96A7D8A}" srcOrd="2" destOrd="0" presId="urn:microsoft.com/office/officeart/2005/8/layout/vList6"/>
    <dgm:cxn modelId="{24DC6C6A-E329-4F83-9D03-074BD2C78698}" type="presParOf" srcId="{B44D31EC-6F13-4B83-B105-4C20C96A7D8A}" destId="{0050DD10-5FF3-4ADF-B7B5-8807783A09F3}" srcOrd="0" destOrd="0" presId="urn:microsoft.com/office/officeart/2005/8/layout/vList6"/>
    <dgm:cxn modelId="{9692E4CB-7051-40B0-9B8C-2A745A3575D7}" type="presParOf" srcId="{B44D31EC-6F13-4B83-B105-4C20C96A7D8A}" destId="{D2C5379C-0733-4081-8B89-A76EC649C0CF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7715C5-F1D8-4CF0-847C-118379A2756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651194-DFED-4A41-B834-402543A5E3FC}">
      <dgm:prSet custT="1"/>
      <dgm:spPr/>
      <dgm:t>
        <a:bodyPr/>
        <a:lstStyle/>
        <a:p>
          <a:pPr rtl="0"/>
          <a:r>
            <a:rPr lang="ru-RU" sz="2400" b="1" dirty="0" smtClean="0"/>
            <a:t>Задача сегодняшнего дня</a:t>
          </a:r>
          <a:endParaRPr lang="ru-RU" sz="2400" dirty="0"/>
        </a:p>
      </dgm:t>
    </dgm:pt>
    <dgm:pt modelId="{A79CF7ED-D3CC-4B24-A75C-C77D8FCC9382}" type="parTrans" cxnId="{4CB22C74-F523-4B7E-99D6-0C8EA7EF091A}">
      <dgm:prSet/>
      <dgm:spPr/>
      <dgm:t>
        <a:bodyPr/>
        <a:lstStyle/>
        <a:p>
          <a:endParaRPr lang="ru-RU"/>
        </a:p>
      </dgm:t>
    </dgm:pt>
    <dgm:pt modelId="{EDE747E5-CEE9-4C58-B628-0D217842CAB4}" type="sibTrans" cxnId="{4CB22C74-F523-4B7E-99D6-0C8EA7EF091A}">
      <dgm:prSet/>
      <dgm:spPr/>
      <dgm:t>
        <a:bodyPr/>
        <a:lstStyle/>
        <a:p>
          <a:endParaRPr lang="ru-RU"/>
        </a:p>
      </dgm:t>
    </dgm:pt>
    <dgm:pt modelId="{DCB2842C-828F-487B-A1A4-EFEBBAB18D82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разработка</a:t>
          </a:r>
          <a:r>
            <a:rPr lang="en-US" sz="2000" b="1" dirty="0" smtClean="0">
              <a:solidFill>
                <a:schemeClr val="tx1"/>
              </a:solidFill>
            </a:rPr>
            <a:t> </a:t>
          </a:r>
          <a:r>
            <a:rPr lang="ru-RU" sz="2000" b="1" dirty="0" smtClean="0">
              <a:solidFill>
                <a:schemeClr val="tx1"/>
              </a:solidFill>
            </a:rPr>
            <a:t> и</a:t>
          </a:r>
          <a:r>
            <a:rPr lang="en-US" sz="2000" b="1" dirty="0" smtClean="0">
              <a:solidFill>
                <a:schemeClr val="tx1"/>
              </a:solidFill>
            </a:rPr>
            <a:t> </a:t>
          </a:r>
          <a:r>
            <a:rPr lang="ru-RU" sz="2000" b="1" dirty="0" smtClean="0">
              <a:solidFill>
                <a:schemeClr val="tx1"/>
              </a:solidFill>
            </a:rPr>
            <a:t> внедрение</a:t>
          </a:r>
          <a:r>
            <a:rPr lang="en-US" sz="2000" b="1" dirty="0" smtClean="0">
              <a:solidFill>
                <a:schemeClr val="tx1"/>
              </a:solidFill>
            </a:rPr>
            <a:t> </a:t>
          </a:r>
          <a:r>
            <a:rPr lang="ru-RU" sz="2000" b="1" dirty="0" smtClean="0">
              <a:solidFill>
                <a:schemeClr val="tx1"/>
              </a:solidFill>
            </a:rPr>
            <a:t> новых способов</a:t>
          </a:r>
          <a:r>
            <a:rPr lang="en-US" sz="2000" b="1" dirty="0" smtClean="0">
              <a:solidFill>
                <a:schemeClr val="tx1"/>
              </a:solidFill>
            </a:rPr>
            <a:t> </a:t>
          </a:r>
          <a:r>
            <a:rPr lang="ru-RU" sz="2000" b="1" dirty="0" smtClean="0">
              <a:solidFill>
                <a:schemeClr val="tx1"/>
              </a:solidFill>
            </a:rPr>
            <a:t> хозяйствования</a:t>
          </a:r>
          <a:r>
            <a:rPr lang="en-US" sz="2000" b="1" dirty="0" smtClean="0">
              <a:solidFill>
                <a:schemeClr val="tx1"/>
              </a:solidFill>
            </a:rPr>
            <a:t> </a:t>
          </a:r>
          <a:r>
            <a:rPr lang="ru-RU" sz="2000" b="1" dirty="0" smtClean="0">
              <a:solidFill>
                <a:schemeClr val="tx1"/>
              </a:solidFill>
            </a:rPr>
            <a:t>                    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ru-RU" sz="2000" b="1" dirty="0" smtClean="0">
              <a:solidFill>
                <a:schemeClr val="tx1"/>
              </a:solidFill>
            </a:rPr>
            <a:t>относительно</a:t>
          </a:r>
          <a:r>
            <a:rPr lang="en-US" sz="2000" b="1" dirty="0" smtClean="0">
              <a:solidFill>
                <a:schemeClr val="tx1"/>
              </a:solidFill>
            </a:rPr>
            <a:t> </a:t>
          </a:r>
          <a:r>
            <a:rPr lang="ru-RU" sz="2000" b="1" dirty="0" smtClean="0">
              <a:solidFill>
                <a:schemeClr val="tx1"/>
              </a:solidFill>
            </a:rPr>
            <a:t>источников пресной воды</a:t>
          </a:r>
          <a:r>
            <a:rPr lang="ru-RU" sz="2000" b="1" dirty="0" smtClean="0"/>
            <a:t>.</a:t>
          </a:r>
          <a:endParaRPr lang="ru-RU" sz="2000" dirty="0"/>
        </a:p>
      </dgm:t>
    </dgm:pt>
    <dgm:pt modelId="{B34B81B9-3D11-4177-9CBC-4AB111D39884}" type="parTrans" cxnId="{DF6D065F-D95C-4913-BF33-C8186D64A748}">
      <dgm:prSet/>
      <dgm:spPr/>
      <dgm:t>
        <a:bodyPr/>
        <a:lstStyle/>
        <a:p>
          <a:endParaRPr lang="ru-RU"/>
        </a:p>
      </dgm:t>
    </dgm:pt>
    <dgm:pt modelId="{51EB4EFF-DD50-45A9-A29F-05C05115D380}" type="sibTrans" cxnId="{DF6D065F-D95C-4913-BF33-C8186D64A748}">
      <dgm:prSet/>
      <dgm:spPr/>
      <dgm:t>
        <a:bodyPr/>
        <a:lstStyle/>
        <a:p>
          <a:endParaRPr lang="ru-RU"/>
        </a:p>
      </dgm:t>
    </dgm:pt>
    <dgm:pt modelId="{4187EFAD-22EC-41CD-9901-5710E12123C9}" type="pres">
      <dgm:prSet presAssocID="{7C7715C5-F1D8-4CF0-847C-118379A275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31A529-47FC-4129-98BA-548CE508DFF3}" type="pres">
      <dgm:prSet presAssocID="{AF651194-DFED-4A41-B834-402543A5E3FC}" presName="linNode" presStyleCnt="0"/>
      <dgm:spPr/>
    </dgm:pt>
    <dgm:pt modelId="{6F20F7F1-1E0B-4F8D-A309-1451234A2143}" type="pres">
      <dgm:prSet presAssocID="{AF651194-DFED-4A41-B834-402543A5E3FC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25AE7-3114-4C21-BEEC-6205FB2F6AA9}" type="pres">
      <dgm:prSet presAssocID="{AF651194-DFED-4A41-B834-402543A5E3FC}" presName="childShp" presStyleLbl="bgAccFollowNode1" presStyleIdx="0" presStyleCnt="1" custFlipHor="1" custScaleY="100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205AAE-4D37-45DC-AEC4-A8CC1E02AD39}" type="presOf" srcId="{DCB2842C-828F-487B-A1A4-EFEBBAB18D82}" destId="{86B25AE7-3114-4C21-BEEC-6205FB2F6AA9}" srcOrd="0" destOrd="0" presId="urn:microsoft.com/office/officeart/2005/8/layout/vList6"/>
    <dgm:cxn modelId="{EE328C21-E773-4202-B062-57BED9D58F07}" type="presOf" srcId="{7C7715C5-F1D8-4CF0-847C-118379A27560}" destId="{4187EFAD-22EC-41CD-9901-5710E12123C9}" srcOrd="0" destOrd="0" presId="urn:microsoft.com/office/officeart/2005/8/layout/vList6"/>
    <dgm:cxn modelId="{DF6D065F-D95C-4913-BF33-C8186D64A748}" srcId="{AF651194-DFED-4A41-B834-402543A5E3FC}" destId="{DCB2842C-828F-487B-A1A4-EFEBBAB18D82}" srcOrd="0" destOrd="0" parTransId="{B34B81B9-3D11-4177-9CBC-4AB111D39884}" sibTransId="{51EB4EFF-DD50-45A9-A29F-05C05115D380}"/>
    <dgm:cxn modelId="{4CB22C74-F523-4B7E-99D6-0C8EA7EF091A}" srcId="{7C7715C5-F1D8-4CF0-847C-118379A27560}" destId="{AF651194-DFED-4A41-B834-402543A5E3FC}" srcOrd="0" destOrd="0" parTransId="{A79CF7ED-D3CC-4B24-A75C-C77D8FCC9382}" sibTransId="{EDE747E5-CEE9-4C58-B628-0D217842CAB4}"/>
    <dgm:cxn modelId="{CDB8F028-9832-480F-97F9-AA73A3A6598A}" type="presOf" srcId="{AF651194-DFED-4A41-B834-402543A5E3FC}" destId="{6F20F7F1-1E0B-4F8D-A309-1451234A2143}" srcOrd="0" destOrd="0" presId="urn:microsoft.com/office/officeart/2005/8/layout/vList6"/>
    <dgm:cxn modelId="{8EE76CAC-DA66-436E-A0B6-4FAB0A6FDB06}" type="presParOf" srcId="{4187EFAD-22EC-41CD-9901-5710E12123C9}" destId="{B131A529-47FC-4129-98BA-548CE508DFF3}" srcOrd="0" destOrd="0" presId="urn:microsoft.com/office/officeart/2005/8/layout/vList6"/>
    <dgm:cxn modelId="{5C045AB4-8DD5-403B-988F-AB8717FA70CB}" type="presParOf" srcId="{B131A529-47FC-4129-98BA-548CE508DFF3}" destId="{6F20F7F1-1E0B-4F8D-A309-1451234A2143}" srcOrd="0" destOrd="0" presId="urn:microsoft.com/office/officeart/2005/8/layout/vList6"/>
    <dgm:cxn modelId="{C6A8A050-2F51-421B-8224-E9871FC3199C}" type="presParOf" srcId="{B131A529-47FC-4129-98BA-548CE508DFF3}" destId="{86B25AE7-3114-4C21-BEEC-6205FB2F6A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72B6A-4C3F-48B2-9BDE-A581748355B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C2CD61-A235-48D1-B6D5-103E8655FAE8}">
      <dgm:prSet custT="1"/>
      <dgm:spPr/>
      <dgm:t>
        <a:bodyPr/>
        <a:lstStyle/>
        <a:p>
          <a:pPr rtl="0"/>
          <a:r>
            <a:rPr lang="ru-RU" sz="2400" b="1" dirty="0" smtClean="0"/>
            <a:t>Практического применение атмосферных осадков –</a:t>
          </a:r>
          <a:endParaRPr lang="ru-RU" sz="2400" dirty="0"/>
        </a:p>
      </dgm:t>
    </dgm:pt>
    <dgm:pt modelId="{1401BE34-04CE-49BA-A20F-CE7EA89AFBE2}" type="parTrans" cxnId="{C523A6E9-24C2-49A5-9F56-752430266B16}">
      <dgm:prSet/>
      <dgm:spPr/>
      <dgm:t>
        <a:bodyPr/>
        <a:lstStyle/>
        <a:p>
          <a:endParaRPr lang="ru-RU"/>
        </a:p>
      </dgm:t>
    </dgm:pt>
    <dgm:pt modelId="{82E8310C-1EB6-4C2B-893E-F0B8117B002C}" type="sibTrans" cxnId="{C523A6E9-24C2-49A5-9F56-752430266B16}">
      <dgm:prSet/>
      <dgm:spPr/>
      <dgm:t>
        <a:bodyPr/>
        <a:lstStyle/>
        <a:p>
          <a:endParaRPr lang="ru-RU"/>
        </a:p>
      </dgm:t>
    </dgm:pt>
    <dgm:pt modelId="{C65A9BFA-3668-4897-9386-9A1EEACAD020}">
      <dgm:prSet/>
      <dgm:spPr/>
      <dgm:t>
        <a:bodyPr/>
        <a:lstStyle/>
        <a:p>
          <a:pPr algn="l"/>
          <a:endParaRPr lang="ru-RU" sz="1700" dirty="0"/>
        </a:p>
      </dgm:t>
    </dgm:pt>
    <dgm:pt modelId="{8A371D08-26CE-4704-9BB2-77F789E10B5F}" type="parTrans" cxnId="{FA973C53-B096-4946-902B-151C589350C2}">
      <dgm:prSet/>
      <dgm:spPr/>
      <dgm:t>
        <a:bodyPr/>
        <a:lstStyle/>
        <a:p>
          <a:endParaRPr lang="ru-RU"/>
        </a:p>
      </dgm:t>
    </dgm:pt>
    <dgm:pt modelId="{3A137D16-DC2D-4301-B8A2-96302080854A}" type="sibTrans" cxnId="{FA973C53-B096-4946-902B-151C589350C2}">
      <dgm:prSet/>
      <dgm:spPr/>
      <dgm:t>
        <a:bodyPr/>
        <a:lstStyle/>
        <a:p>
          <a:endParaRPr lang="ru-RU"/>
        </a:p>
      </dgm:t>
    </dgm:pt>
    <dgm:pt modelId="{42BD423F-6672-4CBB-8D37-EFB19102A720}">
      <dgm:prSet/>
      <dgm:spPr/>
      <dgm:t>
        <a:bodyPr/>
        <a:lstStyle/>
        <a:p>
          <a:pPr algn="l"/>
          <a:endParaRPr lang="ru-RU" sz="1700" dirty="0"/>
        </a:p>
      </dgm:t>
    </dgm:pt>
    <dgm:pt modelId="{D2E60EC7-1463-40E8-AA49-D66ACA850BB2}" type="parTrans" cxnId="{C25598FE-019C-4882-B942-95C9335A2032}">
      <dgm:prSet/>
      <dgm:spPr/>
      <dgm:t>
        <a:bodyPr/>
        <a:lstStyle/>
        <a:p>
          <a:endParaRPr lang="ru-RU"/>
        </a:p>
      </dgm:t>
    </dgm:pt>
    <dgm:pt modelId="{B8D5E5A5-DF85-48E5-B7CC-CFA32EAB502C}" type="sibTrans" cxnId="{C25598FE-019C-4882-B942-95C9335A2032}">
      <dgm:prSet/>
      <dgm:spPr/>
      <dgm:t>
        <a:bodyPr/>
        <a:lstStyle/>
        <a:p>
          <a:endParaRPr lang="ru-RU"/>
        </a:p>
      </dgm:t>
    </dgm:pt>
    <dgm:pt modelId="{3A0475B0-48AC-4DF4-9977-8DEAE4369944}">
      <dgm:prSet custT="1"/>
      <dgm:spPr/>
      <dgm:t>
        <a:bodyPr/>
        <a:lstStyle/>
        <a:p>
          <a:pPr algn="ctr" rtl="0"/>
          <a:r>
            <a:rPr lang="ru-RU" sz="2400" b="0" dirty="0" smtClean="0">
              <a:solidFill>
                <a:schemeClr val="tx1"/>
              </a:solidFill>
            </a:rPr>
            <a:t>использование этого ресурса в системе водоснабжения многоэтажного дома.</a:t>
          </a:r>
          <a:endParaRPr lang="ru-RU" sz="2400" b="0" dirty="0">
            <a:solidFill>
              <a:schemeClr val="tx1"/>
            </a:solidFill>
          </a:endParaRPr>
        </a:p>
      </dgm:t>
    </dgm:pt>
    <dgm:pt modelId="{C8F8CE5E-D1B0-488C-8FFF-15DD86AF9C0F}" type="parTrans" cxnId="{129EAB4A-503F-459D-BBB4-6A876E4A4E89}">
      <dgm:prSet/>
      <dgm:spPr/>
      <dgm:t>
        <a:bodyPr/>
        <a:lstStyle/>
        <a:p>
          <a:endParaRPr lang="ru-RU"/>
        </a:p>
      </dgm:t>
    </dgm:pt>
    <dgm:pt modelId="{F3E8D74D-E390-4AEB-BE0C-DF47AA3B3182}" type="sibTrans" cxnId="{129EAB4A-503F-459D-BBB4-6A876E4A4E89}">
      <dgm:prSet/>
      <dgm:spPr/>
      <dgm:t>
        <a:bodyPr/>
        <a:lstStyle/>
        <a:p>
          <a:endParaRPr lang="ru-RU"/>
        </a:p>
      </dgm:t>
    </dgm:pt>
    <dgm:pt modelId="{4BFE93F8-BF12-4B4B-9DE2-F0D666EEAA51}" type="pres">
      <dgm:prSet presAssocID="{0E572B6A-4C3F-48B2-9BDE-A581748355B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68B260-C61C-4821-BA3B-79F0A6F122C7}" type="pres">
      <dgm:prSet presAssocID="{B2C2CD61-A235-48D1-B6D5-103E8655FAE8}" presName="linNode" presStyleCnt="0"/>
      <dgm:spPr/>
    </dgm:pt>
    <dgm:pt modelId="{A6D4BAD7-5E86-4CF9-BABF-EC0C81E8CF36}" type="pres">
      <dgm:prSet presAssocID="{B2C2CD61-A235-48D1-B6D5-103E8655FAE8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0361A-40D1-4434-A078-EC006AE78BCA}" type="pres">
      <dgm:prSet presAssocID="{B2C2CD61-A235-48D1-B6D5-103E8655FAE8}" presName="childShp" presStyleLbl="bgAccFollowNode1" presStyleIdx="0" presStyleCnt="1" custAng="0" custFlipHor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972021-487E-482D-BB47-7E151498F17E}" type="presOf" srcId="{C65A9BFA-3668-4897-9386-9A1EEACAD020}" destId="{FE10361A-40D1-4434-A078-EC006AE78BCA}" srcOrd="0" destOrd="0" presId="urn:microsoft.com/office/officeart/2005/8/layout/vList6"/>
    <dgm:cxn modelId="{71275E89-9976-4E6C-9CAD-F45D3B7C508C}" type="presOf" srcId="{3A0475B0-48AC-4DF4-9977-8DEAE4369944}" destId="{FE10361A-40D1-4434-A078-EC006AE78BCA}" srcOrd="0" destOrd="1" presId="urn:microsoft.com/office/officeart/2005/8/layout/vList6"/>
    <dgm:cxn modelId="{FA973C53-B096-4946-902B-151C589350C2}" srcId="{B2C2CD61-A235-48D1-B6D5-103E8655FAE8}" destId="{C65A9BFA-3668-4897-9386-9A1EEACAD020}" srcOrd="0" destOrd="0" parTransId="{8A371D08-26CE-4704-9BB2-77F789E10B5F}" sibTransId="{3A137D16-DC2D-4301-B8A2-96302080854A}"/>
    <dgm:cxn modelId="{6B976619-18B4-40D4-B8A9-CEFEC89FF86C}" type="presOf" srcId="{0E572B6A-4C3F-48B2-9BDE-A581748355B0}" destId="{4BFE93F8-BF12-4B4B-9DE2-F0D666EEAA51}" srcOrd="0" destOrd="0" presId="urn:microsoft.com/office/officeart/2005/8/layout/vList6"/>
    <dgm:cxn modelId="{1A6AC7BA-C417-409C-AF7A-FDBAF0D3DCAA}" type="presOf" srcId="{B2C2CD61-A235-48D1-B6D5-103E8655FAE8}" destId="{A6D4BAD7-5E86-4CF9-BABF-EC0C81E8CF36}" srcOrd="0" destOrd="0" presId="urn:microsoft.com/office/officeart/2005/8/layout/vList6"/>
    <dgm:cxn modelId="{C523A6E9-24C2-49A5-9F56-752430266B16}" srcId="{0E572B6A-4C3F-48B2-9BDE-A581748355B0}" destId="{B2C2CD61-A235-48D1-B6D5-103E8655FAE8}" srcOrd="0" destOrd="0" parTransId="{1401BE34-04CE-49BA-A20F-CE7EA89AFBE2}" sibTransId="{82E8310C-1EB6-4C2B-893E-F0B8117B002C}"/>
    <dgm:cxn modelId="{C25598FE-019C-4882-B942-95C9335A2032}" srcId="{B2C2CD61-A235-48D1-B6D5-103E8655FAE8}" destId="{42BD423F-6672-4CBB-8D37-EFB19102A720}" srcOrd="2" destOrd="0" parTransId="{D2E60EC7-1463-40E8-AA49-D66ACA850BB2}" sibTransId="{B8D5E5A5-DF85-48E5-B7CC-CFA32EAB502C}"/>
    <dgm:cxn modelId="{129EAB4A-503F-459D-BBB4-6A876E4A4E89}" srcId="{B2C2CD61-A235-48D1-B6D5-103E8655FAE8}" destId="{3A0475B0-48AC-4DF4-9977-8DEAE4369944}" srcOrd="1" destOrd="0" parTransId="{C8F8CE5E-D1B0-488C-8FFF-15DD86AF9C0F}" sibTransId="{F3E8D74D-E390-4AEB-BE0C-DF47AA3B3182}"/>
    <dgm:cxn modelId="{CB3C7DC5-BB65-4AE1-B21B-024A6B8F9729}" type="presOf" srcId="{42BD423F-6672-4CBB-8D37-EFB19102A720}" destId="{FE10361A-40D1-4434-A078-EC006AE78BCA}" srcOrd="0" destOrd="2" presId="urn:microsoft.com/office/officeart/2005/8/layout/vList6"/>
    <dgm:cxn modelId="{CA675A5B-679D-4482-B1DE-D4EC0BB9E4D5}" type="presParOf" srcId="{4BFE93F8-BF12-4B4B-9DE2-F0D666EEAA51}" destId="{7C68B260-C61C-4821-BA3B-79F0A6F122C7}" srcOrd="0" destOrd="0" presId="urn:microsoft.com/office/officeart/2005/8/layout/vList6"/>
    <dgm:cxn modelId="{A3BE628D-CE27-4DED-A36F-17AF2105A76F}" type="presParOf" srcId="{7C68B260-C61C-4821-BA3B-79F0A6F122C7}" destId="{A6D4BAD7-5E86-4CF9-BABF-EC0C81E8CF36}" srcOrd="0" destOrd="0" presId="urn:microsoft.com/office/officeart/2005/8/layout/vList6"/>
    <dgm:cxn modelId="{4F8F453A-64EB-481D-8298-B8CE79E845DB}" type="presParOf" srcId="{7C68B260-C61C-4821-BA3B-79F0A6F122C7}" destId="{FE10361A-40D1-4434-A078-EC006AE78BC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01B80D-5957-48AB-8B2A-5CCD6167389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06A142-B047-40DB-8815-DCC61AE846C2}">
      <dgm:prSet custT="1"/>
      <dgm:spPr/>
      <dgm:t>
        <a:bodyPr/>
        <a:lstStyle/>
        <a:p>
          <a:pPr rtl="0"/>
          <a:r>
            <a:rPr lang="ru-RU" sz="2400" b="1" i="0" baseline="0" dirty="0" smtClean="0"/>
            <a:t>Итак, мы задаёмся целью – собрать воду после выпадения дождя и снега с крыши дома и употребить её для слива бачка унитаза.</a:t>
          </a:r>
          <a:endParaRPr lang="ru-RU" sz="2400" b="1" i="0" baseline="0" dirty="0"/>
        </a:p>
      </dgm:t>
    </dgm:pt>
    <dgm:pt modelId="{5993F717-256B-4491-A6CF-401E186A9463}" type="parTrans" cxnId="{AFE4C116-68B7-4DF0-BCA3-495EF38DEFEA}">
      <dgm:prSet/>
      <dgm:spPr/>
      <dgm:t>
        <a:bodyPr/>
        <a:lstStyle/>
        <a:p>
          <a:endParaRPr lang="ru-RU"/>
        </a:p>
      </dgm:t>
    </dgm:pt>
    <dgm:pt modelId="{DEDD397D-BA4A-4DA7-96EE-C8569E01B79C}" type="sibTrans" cxnId="{AFE4C116-68B7-4DF0-BCA3-495EF38DEFEA}">
      <dgm:prSet/>
      <dgm:spPr/>
      <dgm:t>
        <a:bodyPr/>
        <a:lstStyle/>
        <a:p>
          <a:endParaRPr lang="ru-RU"/>
        </a:p>
      </dgm:t>
    </dgm:pt>
    <dgm:pt modelId="{C02B765E-EAE4-4889-83CB-60AE04672F74}" type="pres">
      <dgm:prSet presAssocID="{4401B80D-5957-48AB-8B2A-5CCD616738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9820D-35BB-4F4F-84C0-1CBC45C26B2C}" type="pres">
      <dgm:prSet presAssocID="{9806A142-B047-40DB-8815-DCC61AE846C2}" presName="linNode" presStyleCnt="0"/>
      <dgm:spPr/>
    </dgm:pt>
    <dgm:pt modelId="{2799FEA0-F7E1-4CB0-BEA6-6FC1341EFBC1}" type="pres">
      <dgm:prSet presAssocID="{9806A142-B047-40DB-8815-DCC61AE846C2}" presName="parentText" presStyleLbl="node1" presStyleIdx="0" presStyleCnt="1" custScaleX="194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8AF48E-0709-4126-9038-392C3BDE84D3}" type="presOf" srcId="{9806A142-B047-40DB-8815-DCC61AE846C2}" destId="{2799FEA0-F7E1-4CB0-BEA6-6FC1341EFBC1}" srcOrd="0" destOrd="0" presId="urn:microsoft.com/office/officeart/2005/8/layout/vList5"/>
    <dgm:cxn modelId="{E6D63CFC-F656-469A-96D8-3832760EA0E0}" type="presOf" srcId="{4401B80D-5957-48AB-8B2A-5CCD6167389C}" destId="{C02B765E-EAE4-4889-83CB-60AE04672F74}" srcOrd="0" destOrd="0" presId="urn:microsoft.com/office/officeart/2005/8/layout/vList5"/>
    <dgm:cxn modelId="{AFE4C116-68B7-4DF0-BCA3-495EF38DEFEA}" srcId="{4401B80D-5957-48AB-8B2A-5CCD6167389C}" destId="{9806A142-B047-40DB-8815-DCC61AE846C2}" srcOrd="0" destOrd="0" parTransId="{5993F717-256B-4491-A6CF-401E186A9463}" sibTransId="{DEDD397D-BA4A-4DA7-96EE-C8569E01B79C}"/>
    <dgm:cxn modelId="{1FF7849E-3520-4DBE-9E0D-25CDB8B88CAE}" type="presParOf" srcId="{C02B765E-EAE4-4889-83CB-60AE04672F74}" destId="{C2F9820D-35BB-4F4F-84C0-1CBC45C26B2C}" srcOrd="0" destOrd="0" presId="urn:microsoft.com/office/officeart/2005/8/layout/vList5"/>
    <dgm:cxn modelId="{75D534AC-9CA3-4AA0-9784-FE40F2A2AB56}" type="presParOf" srcId="{C2F9820D-35BB-4F4F-84C0-1CBC45C26B2C}" destId="{2799FEA0-F7E1-4CB0-BEA6-6FC1341EFB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027C18-660E-48A8-91D1-DC6099D3586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C07156B-D5B5-4D7D-9DCA-8F85892D7654}">
      <dgm:prSet/>
      <dgm:spPr/>
      <dgm:t>
        <a:bodyPr/>
        <a:lstStyle/>
        <a:p>
          <a:pPr rtl="0"/>
          <a:r>
            <a:rPr lang="ru-RU" dirty="0" smtClean="0"/>
            <a:t>1. Выяснить, как обстоит дело с осадками в регионе.</a:t>
          </a:r>
          <a:endParaRPr lang="ru-RU" dirty="0"/>
        </a:p>
      </dgm:t>
    </dgm:pt>
    <dgm:pt modelId="{0700305A-02F9-479A-A0B2-EF482FC91C24}" type="parTrans" cxnId="{C78E83FE-6CE4-4965-BA5F-8EE51F0E432A}">
      <dgm:prSet/>
      <dgm:spPr/>
      <dgm:t>
        <a:bodyPr/>
        <a:lstStyle/>
        <a:p>
          <a:endParaRPr lang="ru-RU"/>
        </a:p>
      </dgm:t>
    </dgm:pt>
    <dgm:pt modelId="{04B8E706-E742-44A8-BBE4-55610D2A6F84}" type="sibTrans" cxnId="{C78E83FE-6CE4-4965-BA5F-8EE51F0E432A}">
      <dgm:prSet/>
      <dgm:spPr/>
      <dgm:t>
        <a:bodyPr/>
        <a:lstStyle/>
        <a:p>
          <a:endParaRPr lang="ru-RU"/>
        </a:p>
      </dgm:t>
    </dgm:pt>
    <dgm:pt modelId="{C9686687-90C0-4D7C-A7A1-362D6644AE0D}">
      <dgm:prSet/>
      <dgm:spPr/>
      <dgm:t>
        <a:bodyPr/>
        <a:lstStyle/>
        <a:p>
          <a:pPr rtl="0"/>
          <a:r>
            <a:rPr lang="ru-RU" dirty="0" smtClean="0"/>
            <a:t>2. Просчитать необходимый объём воды для слива бачка унитаза.</a:t>
          </a:r>
          <a:endParaRPr lang="ru-RU" dirty="0"/>
        </a:p>
      </dgm:t>
    </dgm:pt>
    <dgm:pt modelId="{94A745BE-56A8-426E-B7FC-37CE01E5EBB6}" type="parTrans" cxnId="{FE8FDCE7-3013-4526-89A3-6929B11A601C}">
      <dgm:prSet/>
      <dgm:spPr/>
      <dgm:t>
        <a:bodyPr/>
        <a:lstStyle/>
        <a:p>
          <a:endParaRPr lang="ru-RU"/>
        </a:p>
      </dgm:t>
    </dgm:pt>
    <dgm:pt modelId="{E591325A-5000-4163-9152-F4B82795FA12}" type="sibTrans" cxnId="{FE8FDCE7-3013-4526-89A3-6929B11A601C}">
      <dgm:prSet/>
      <dgm:spPr/>
      <dgm:t>
        <a:bodyPr/>
        <a:lstStyle/>
        <a:p>
          <a:endParaRPr lang="ru-RU"/>
        </a:p>
      </dgm:t>
    </dgm:pt>
    <dgm:pt modelId="{FF5DF9F2-4057-4FAD-A3F8-6BEE471D198C}">
      <dgm:prSet/>
      <dgm:spPr/>
      <dgm:t>
        <a:bodyPr/>
        <a:lstStyle/>
        <a:p>
          <a:pPr rtl="0"/>
          <a:r>
            <a:rPr lang="ru-RU" dirty="0" smtClean="0"/>
            <a:t>3. Просчитать экономию от внедрения данного проекта.</a:t>
          </a:r>
          <a:endParaRPr lang="ru-RU" dirty="0"/>
        </a:p>
      </dgm:t>
    </dgm:pt>
    <dgm:pt modelId="{C56E02FD-9F8D-4367-A944-17AD892EC3D3}" type="parTrans" cxnId="{4CC3D14D-684A-462F-A0F8-6D28739D25BD}">
      <dgm:prSet/>
      <dgm:spPr/>
      <dgm:t>
        <a:bodyPr/>
        <a:lstStyle/>
        <a:p>
          <a:endParaRPr lang="ru-RU"/>
        </a:p>
      </dgm:t>
    </dgm:pt>
    <dgm:pt modelId="{9969D878-9B30-4B23-BDC6-C94A292C510C}" type="sibTrans" cxnId="{4CC3D14D-684A-462F-A0F8-6D28739D25BD}">
      <dgm:prSet/>
      <dgm:spPr/>
      <dgm:t>
        <a:bodyPr/>
        <a:lstStyle/>
        <a:p>
          <a:endParaRPr lang="ru-RU"/>
        </a:p>
      </dgm:t>
    </dgm:pt>
    <dgm:pt modelId="{967C6C06-6D07-4636-9326-6A2C3A14DE05}" type="pres">
      <dgm:prSet presAssocID="{02027C18-660E-48A8-91D1-DC6099D358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22575C-281D-4D62-A7C3-1199B5AFBF48}" type="pres">
      <dgm:prSet presAssocID="{FF5DF9F2-4057-4FAD-A3F8-6BEE471D198C}" presName="boxAndChildren" presStyleCnt="0"/>
      <dgm:spPr/>
    </dgm:pt>
    <dgm:pt modelId="{9E23E6CF-8D4A-498A-904A-41680AC7BC4A}" type="pres">
      <dgm:prSet presAssocID="{FF5DF9F2-4057-4FAD-A3F8-6BEE471D198C}" presName="parentTextBox" presStyleLbl="node1" presStyleIdx="0" presStyleCnt="3"/>
      <dgm:spPr/>
      <dgm:t>
        <a:bodyPr/>
        <a:lstStyle/>
        <a:p>
          <a:endParaRPr lang="ru-RU"/>
        </a:p>
      </dgm:t>
    </dgm:pt>
    <dgm:pt modelId="{9BE7982F-AA1F-4DEB-BE61-05A6B574F7B3}" type="pres">
      <dgm:prSet presAssocID="{E591325A-5000-4163-9152-F4B82795FA12}" presName="sp" presStyleCnt="0"/>
      <dgm:spPr/>
    </dgm:pt>
    <dgm:pt modelId="{F7CBFF68-83D7-4084-B6BE-36767F1D67FE}" type="pres">
      <dgm:prSet presAssocID="{C9686687-90C0-4D7C-A7A1-362D6644AE0D}" presName="arrowAndChildren" presStyleCnt="0"/>
      <dgm:spPr/>
    </dgm:pt>
    <dgm:pt modelId="{447794D0-3D5B-478D-872D-9267257FDD6A}" type="pres">
      <dgm:prSet presAssocID="{C9686687-90C0-4D7C-A7A1-362D6644AE0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B3E8E9F4-6325-46EA-A55E-2BA0EA359444}" type="pres">
      <dgm:prSet presAssocID="{04B8E706-E742-44A8-BBE4-55610D2A6F84}" presName="sp" presStyleCnt="0"/>
      <dgm:spPr/>
    </dgm:pt>
    <dgm:pt modelId="{5F5AA216-85D8-4F68-8DA1-240A6FF68FC1}" type="pres">
      <dgm:prSet presAssocID="{7C07156B-D5B5-4D7D-9DCA-8F85892D7654}" presName="arrowAndChildren" presStyleCnt="0"/>
      <dgm:spPr/>
    </dgm:pt>
    <dgm:pt modelId="{026BFA20-925E-448C-B980-982491FC4F39}" type="pres">
      <dgm:prSet presAssocID="{7C07156B-D5B5-4D7D-9DCA-8F85892D7654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C78E83FE-6CE4-4965-BA5F-8EE51F0E432A}" srcId="{02027C18-660E-48A8-91D1-DC6099D35869}" destId="{7C07156B-D5B5-4D7D-9DCA-8F85892D7654}" srcOrd="0" destOrd="0" parTransId="{0700305A-02F9-479A-A0B2-EF482FC91C24}" sibTransId="{04B8E706-E742-44A8-BBE4-55610D2A6F84}"/>
    <dgm:cxn modelId="{4CC3D14D-684A-462F-A0F8-6D28739D25BD}" srcId="{02027C18-660E-48A8-91D1-DC6099D35869}" destId="{FF5DF9F2-4057-4FAD-A3F8-6BEE471D198C}" srcOrd="2" destOrd="0" parTransId="{C56E02FD-9F8D-4367-A944-17AD892EC3D3}" sibTransId="{9969D878-9B30-4B23-BDC6-C94A292C510C}"/>
    <dgm:cxn modelId="{FE8FDCE7-3013-4526-89A3-6929B11A601C}" srcId="{02027C18-660E-48A8-91D1-DC6099D35869}" destId="{C9686687-90C0-4D7C-A7A1-362D6644AE0D}" srcOrd="1" destOrd="0" parTransId="{94A745BE-56A8-426E-B7FC-37CE01E5EBB6}" sibTransId="{E591325A-5000-4163-9152-F4B82795FA12}"/>
    <dgm:cxn modelId="{4FFA2EF8-3B90-4B4D-9471-C580E734D0F8}" type="presOf" srcId="{FF5DF9F2-4057-4FAD-A3F8-6BEE471D198C}" destId="{9E23E6CF-8D4A-498A-904A-41680AC7BC4A}" srcOrd="0" destOrd="0" presId="urn:microsoft.com/office/officeart/2005/8/layout/process4"/>
    <dgm:cxn modelId="{F0A293CA-6C05-434A-8493-817897EA9A92}" type="presOf" srcId="{C9686687-90C0-4D7C-A7A1-362D6644AE0D}" destId="{447794D0-3D5B-478D-872D-9267257FDD6A}" srcOrd="0" destOrd="0" presId="urn:microsoft.com/office/officeart/2005/8/layout/process4"/>
    <dgm:cxn modelId="{EA6B7FDD-FE1E-42CC-AD68-79478B99EB2A}" type="presOf" srcId="{02027C18-660E-48A8-91D1-DC6099D35869}" destId="{967C6C06-6D07-4636-9326-6A2C3A14DE05}" srcOrd="0" destOrd="0" presId="urn:microsoft.com/office/officeart/2005/8/layout/process4"/>
    <dgm:cxn modelId="{4E9A0A3C-D33B-4318-8D8B-9A486A9EC0C0}" type="presOf" srcId="{7C07156B-D5B5-4D7D-9DCA-8F85892D7654}" destId="{026BFA20-925E-448C-B980-982491FC4F39}" srcOrd="0" destOrd="0" presId="urn:microsoft.com/office/officeart/2005/8/layout/process4"/>
    <dgm:cxn modelId="{9D3926A3-939F-4225-A751-9CFB7C4158AA}" type="presParOf" srcId="{967C6C06-6D07-4636-9326-6A2C3A14DE05}" destId="{0A22575C-281D-4D62-A7C3-1199B5AFBF48}" srcOrd="0" destOrd="0" presId="urn:microsoft.com/office/officeart/2005/8/layout/process4"/>
    <dgm:cxn modelId="{A103D42F-5EFC-4D73-BEE5-D40D84C2E957}" type="presParOf" srcId="{0A22575C-281D-4D62-A7C3-1199B5AFBF48}" destId="{9E23E6CF-8D4A-498A-904A-41680AC7BC4A}" srcOrd="0" destOrd="0" presId="urn:microsoft.com/office/officeart/2005/8/layout/process4"/>
    <dgm:cxn modelId="{D2BEEB95-6155-4603-8055-9D1D89073C6A}" type="presParOf" srcId="{967C6C06-6D07-4636-9326-6A2C3A14DE05}" destId="{9BE7982F-AA1F-4DEB-BE61-05A6B574F7B3}" srcOrd="1" destOrd="0" presId="urn:microsoft.com/office/officeart/2005/8/layout/process4"/>
    <dgm:cxn modelId="{7C9A4D4E-430C-499E-B697-3D1764D89697}" type="presParOf" srcId="{967C6C06-6D07-4636-9326-6A2C3A14DE05}" destId="{F7CBFF68-83D7-4084-B6BE-36767F1D67FE}" srcOrd="2" destOrd="0" presId="urn:microsoft.com/office/officeart/2005/8/layout/process4"/>
    <dgm:cxn modelId="{5CFF44EE-E64A-4CD1-9B09-ACCA9375F23F}" type="presParOf" srcId="{F7CBFF68-83D7-4084-B6BE-36767F1D67FE}" destId="{447794D0-3D5B-478D-872D-9267257FDD6A}" srcOrd="0" destOrd="0" presId="urn:microsoft.com/office/officeart/2005/8/layout/process4"/>
    <dgm:cxn modelId="{8B5D79C1-BFB8-48E3-8800-438DDDBB4B8D}" type="presParOf" srcId="{967C6C06-6D07-4636-9326-6A2C3A14DE05}" destId="{B3E8E9F4-6325-46EA-A55E-2BA0EA359444}" srcOrd="3" destOrd="0" presId="urn:microsoft.com/office/officeart/2005/8/layout/process4"/>
    <dgm:cxn modelId="{1CBC24E3-093B-4C3C-A3E7-1716588A8FF7}" type="presParOf" srcId="{967C6C06-6D07-4636-9326-6A2C3A14DE05}" destId="{5F5AA216-85D8-4F68-8DA1-240A6FF68FC1}" srcOrd="4" destOrd="0" presId="urn:microsoft.com/office/officeart/2005/8/layout/process4"/>
    <dgm:cxn modelId="{A4CFF2B7-A9A2-4BF7-A432-35E2FA5B5E09}" type="presParOf" srcId="{5F5AA216-85D8-4F68-8DA1-240A6FF68FC1}" destId="{026BFA20-925E-448C-B980-982491FC4F3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1DE9AF-5B5D-4F5F-8205-8FF0E1A4974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9FB71F2-2526-4AE0-8A03-0DCDDC391D0C}">
      <dgm:prSet/>
      <dgm:spPr/>
      <dgm:t>
        <a:bodyPr/>
        <a:lstStyle/>
        <a:p>
          <a:pPr rtl="0"/>
          <a:r>
            <a:rPr lang="ru-RU" dirty="0" smtClean="0"/>
            <a:t>1 миллиметр осадков — это 1 литр воды на квадратный метр или 1 кг на квадратный метр.</a:t>
          </a:r>
          <a:endParaRPr lang="ru-RU" dirty="0"/>
        </a:p>
      </dgm:t>
    </dgm:pt>
    <dgm:pt modelId="{F7D49138-F4F7-48CA-A4A5-3F34976F243C}" type="parTrans" cxnId="{7E0C02B6-A39B-4656-9C56-410693986CE2}">
      <dgm:prSet/>
      <dgm:spPr/>
      <dgm:t>
        <a:bodyPr/>
        <a:lstStyle/>
        <a:p>
          <a:endParaRPr lang="ru-RU"/>
        </a:p>
      </dgm:t>
    </dgm:pt>
    <dgm:pt modelId="{69B53A76-988A-493D-A063-D4C9B5AE8CDC}" type="sibTrans" cxnId="{7E0C02B6-A39B-4656-9C56-410693986CE2}">
      <dgm:prSet/>
      <dgm:spPr/>
      <dgm:t>
        <a:bodyPr/>
        <a:lstStyle/>
        <a:p>
          <a:endParaRPr lang="ru-RU"/>
        </a:p>
      </dgm:t>
    </dgm:pt>
    <dgm:pt modelId="{242BE1CE-F871-49AC-897B-77376A7A4333}">
      <dgm:prSet/>
      <dgm:spPr/>
      <dgm:t>
        <a:bodyPr/>
        <a:lstStyle/>
        <a:p>
          <a:pPr rtl="0"/>
          <a:r>
            <a:rPr lang="ru-RU" dirty="0" smtClean="0"/>
            <a:t>15 мм осадков — это 15 килограммов воды на каждый квадратный метр земной поверхности. Это не такое уж маленькое количество — полтора ведра!</a:t>
          </a:r>
          <a:endParaRPr lang="ru-RU" dirty="0"/>
        </a:p>
      </dgm:t>
    </dgm:pt>
    <dgm:pt modelId="{1646DB4E-2E77-413A-BA95-0DBCD97D6EED}" type="parTrans" cxnId="{8397C5E9-2FAE-4977-921E-66047790F585}">
      <dgm:prSet/>
      <dgm:spPr/>
      <dgm:t>
        <a:bodyPr/>
        <a:lstStyle/>
        <a:p>
          <a:endParaRPr lang="ru-RU"/>
        </a:p>
      </dgm:t>
    </dgm:pt>
    <dgm:pt modelId="{B8017CF5-F3FB-42FF-BE16-33CEEF2023A0}" type="sibTrans" cxnId="{8397C5E9-2FAE-4977-921E-66047790F585}">
      <dgm:prSet/>
      <dgm:spPr/>
      <dgm:t>
        <a:bodyPr/>
        <a:lstStyle/>
        <a:p>
          <a:endParaRPr lang="ru-RU"/>
        </a:p>
      </dgm:t>
    </dgm:pt>
    <dgm:pt modelId="{FA488152-021D-44EB-A3E1-F5F81509B433}" type="pres">
      <dgm:prSet presAssocID="{D01DE9AF-5B5D-4F5F-8205-8FF0E1A497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47FC80-3FB1-4FC2-887A-B891955E443D}" type="pres">
      <dgm:prSet presAssocID="{242BE1CE-F871-49AC-897B-77376A7A4333}" presName="boxAndChildren" presStyleCnt="0"/>
      <dgm:spPr/>
    </dgm:pt>
    <dgm:pt modelId="{9729205E-0429-492C-9940-C9B60DC9293B}" type="pres">
      <dgm:prSet presAssocID="{242BE1CE-F871-49AC-897B-77376A7A4333}" presName="parentTextBox" presStyleLbl="node1" presStyleIdx="0" presStyleCnt="2"/>
      <dgm:spPr/>
      <dgm:t>
        <a:bodyPr/>
        <a:lstStyle/>
        <a:p>
          <a:endParaRPr lang="ru-RU"/>
        </a:p>
      </dgm:t>
    </dgm:pt>
    <dgm:pt modelId="{E8B3752B-1C77-4EF5-B5E2-A35B1B6EBE40}" type="pres">
      <dgm:prSet presAssocID="{69B53A76-988A-493D-A063-D4C9B5AE8CDC}" presName="sp" presStyleCnt="0"/>
      <dgm:spPr/>
    </dgm:pt>
    <dgm:pt modelId="{FB3D93D5-5EB8-4CBF-9792-41110A950467}" type="pres">
      <dgm:prSet presAssocID="{F9FB71F2-2526-4AE0-8A03-0DCDDC391D0C}" presName="arrowAndChildren" presStyleCnt="0"/>
      <dgm:spPr/>
    </dgm:pt>
    <dgm:pt modelId="{818F28CC-4915-4BCB-9BF6-829FB7FD668A}" type="pres">
      <dgm:prSet presAssocID="{F9FB71F2-2526-4AE0-8A03-0DCDDC391D0C}" presName="parentTextArrow" presStyleLbl="node1" presStyleIdx="1" presStyleCnt="2" custLinFactNeighborY="7389"/>
      <dgm:spPr/>
      <dgm:t>
        <a:bodyPr/>
        <a:lstStyle/>
        <a:p>
          <a:endParaRPr lang="ru-RU"/>
        </a:p>
      </dgm:t>
    </dgm:pt>
  </dgm:ptLst>
  <dgm:cxnLst>
    <dgm:cxn modelId="{3D111DA1-F7B4-47B3-AE32-0DE61838F871}" type="presOf" srcId="{D01DE9AF-5B5D-4F5F-8205-8FF0E1A49744}" destId="{FA488152-021D-44EB-A3E1-F5F81509B433}" srcOrd="0" destOrd="0" presId="urn:microsoft.com/office/officeart/2005/8/layout/process4"/>
    <dgm:cxn modelId="{3117DD56-737A-433F-A6D6-D44919184D9F}" type="presOf" srcId="{242BE1CE-F871-49AC-897B-77376A7A4333}" destId="{9729205E-0429-492C-9940-C9B60DC9293B}" srcOrd="0" destOrd="0" presId="urn:microsoft.com/office/officeart/2005/8/layout/process4"/>
    <dgm:cxn modelId="{4C019063-08E2-4946-9467-1856B05E7191}" type="presOf" srcId="{F9FB71F2-2526-4AE0-8A03-0DCDDC391D0C}" destId="{818F28CC-4915-4BCB-9BF6-829FB7FD668A}" srcOrd="0" destOrd="0" presId="urn:microsoft.com/office/officeart/2005/8/layout/process4"/>
    <dgm:cxn modelId="{7E0C02B6-A39B-4656-9C56-410693986CE2}" srcId="{D01DE9AF-5B5D-4F5F-8205-8FF0E1A49744}" destId="{F9FB71F2-2526-4AE0-8A03-0DCDDC391D0C}" srcOrd="0" destOrd="0" parTransId="{F7D49138-F4F7-48CA-A4A5-3F34976F243C}" sibTransId="{69B53A76-988A-493D-A063-D4C9B5AE8CDC}"/>
    <dgm:cxn modelId="{8397C5E9-2FAE-4977-921E-66047790F585}" srcId="{D01DE9AF-5B5D-4F5F-8205-8FF0E1A49744}" destId="{242BE1CE-F871-49AC-897B-77376A7A4333}" srcOrd="1" destOrd="0" parTransId="{1646DB4E-2E77-413A-BA95-0DBCD97D6EED}" sibTransId="{B8017CF5-F3FB-42FF-BE16-33CEEF2023A0}"/>
    <dgm:cxn modelId="{2885EA1F-734E-40D8-A5C6-3D46FBE28546}" type="presParOf" srcId="{FA488152-021D-44EB-A3E1-F5F81509B433}" destId="{0347FC80-3FB1-4FC2-887A-B891955E443D}" srcOrd="0" destOrd="0" presId="urn:microsoft.com/office/officeart/2005/8/layout/process4"/>
    <dgm:cxn modelId="{F486111F-14F5-4393-93D3-6EEF89BEE56F}" type="presParOf" srcId="{0347FC80-3FB1-4FC2-887A-B891955E443D}" destId="{9729205E-0429-492C-9940-C9B60DC9293B}" srcOrd="0" destOrd="0" presId="urn:microsoft.com/office/officeart/2005/8/layout/process4"/>
    <dgm:cxn modelId="{E62E6B7F-8E21-415A-87AB-2D822E39F761}" type="presParOf" srcId="{FA488152-021D-44EB-A3E1-F5F81509B433}" destId="{E8B3752B-1C77-4EF5-B5E2-A35B1B6EBE40}" srcOrd="1" destOrd="0" presId="urn:microsoft.com/office/officeart/2005/8/layout/process4"/>
    <dgm:cxn modelId="{6E60EF93-682C-430C-A653-92C546030808}" type="presParOf" srcId="{FA488152-021D-44EB-A3E1-F5F81509B433}" destId="{FB3D93D5-5EB8-4CBF-9792-41110A950467}" srcOrd="2" destOrd="0" presId="urn:microsoft.com/office/officeart/2005/8/layout/process4"/>
    <dgm:cxn modelId="{21FF52B7-69A1-45FF-BDA6-B673E09F2F14}" type="presParOf" srcId="{FB3D93D5-5EB8-4CBF-9792-41110A950467}" destId="{818F28CC-4915-4BCB-9BF6-829FB7FD668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25F762-5C28-4B15-B8C3-F494F2A7CCE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ED78B90-B684-4C86-B1AF-FA792587E9B0}">
      <dgm:prSet/>
      <dgm:spPr/>
      <dgm:t>
        <a:bodyPr/>
        <a:lstStyle/>
        <a:p>
          <a:pPr rtl="0"/>
          <a:r>
            <a:rPr lang="ru-RU" b="1" i="0" baseline="0" dirty="0" smtClean="0"/>
            <a:t>(4х6х30х12) = 8640 спусков в год</a:t>
          </a:r>
          <a:endParaRPr lang="ru-RU" dirty="0"/>
        </a:p>
      </dgm:t>
    </dgm:pt>
    <dgm:pt modelId="{66CC7550-347F-4B09-AFCE-1807342476DB}" type="parTrans" cxnId="{0D38D210-3385-4BD0-A216-5E32F634CD85}">
      <dgm:prSet/>
      <dgm:spPr/>
      <dgm:t>
        <a:bodyPr/>
        <a:lstStyle/>
        <a:p>
          <a:endParaRPr lang="ru-RU"/>
        </a:p>
      </dgm:t>
    </dgm:pt>
    <dgm:pt modelId="{0B5BE43E-715F-47BD-BBE8-8F63FF996CED}" type="sibTrans" cxnId="{0D38D210-3385-4BD0-A216-5E32F634CD85}">
      <dgm:prSet/>
      <dgm:spPr/>
      <dgm:t>
        <a:bodyPr/>
        <a:lstStyle/>
        <a:p>
          <a:endParaRPr lang="ru-RU"/>
        </a:p>
      </dgm:t>
    </dgm:pt>
    <dgm:pt modelId="{F9270CDC-7838-495F-BAA8-AE7A2966E8B5}">
      <dgm:prSet/>
      <dgm:spPr/>
      <dgm:t>
        <a:bodyPr/>
        <a:lstStyle/>
        <a:p>
          <a:pPr rtl="0"/>
          <a:r>
            <a:rPr lang="ru-RU" b="1" dirty="0" smtClean="0"/>
            <a:t>8640х4=34560 литров холодной воды</a:t>
          </a:r>
          <a:endParaRPr lang="ru-RU" dirty="0"/>
        </a:p>
      </dgm:t>
    </dgm:pt>
    <dgm:pt modelId="{E6E10EFB-7EDE-4E61-A79C-74D091FB2F35}" type="parTrans" cxnId="{258BAF06-1A1B-4222-944D-361314B0D25D}">
      <dgm:prSet/>
      <dgm:spPr/>
      <dgm:t>
        <a:bodyPr/>
        <a:lstStyle/>
        <a:p>
          <a:endParaRPr lang="ru-RU"/>
        </a:p>
      </dgm:t>
    </dgm:pt>
    <dgm:pt modelId="{B5659688-18EA-45B4-AFCF-357DE8D2FADA}" type="sibTrans" cxnId="{258BAF06-1A1B-4222-944D-361314B0D25D}">
      <dgm:prSet/>
      <dgm:spPr/>
      <dgm:t>
        <a:bodyPr/>
        <a:lstStyle/>
        <a:p>
          <a:endParaRPr lang="ru-RU"/>
        </a:p>
      </dgm:t>
    </dgm:pt>
    <dgm:pt modelId="{27F9FF06-A7EA-4816-9938-4B4C44B16F62}">
      <dgm:prSet/>
      <dgm:spPr/>
      <dgm:t>
        <a:bodyPr/>
        <a:lstStyle/>
        <a:p>
          <a:pPr rtl="0"/>
          <a:r>
            <a:rPr lang="ru-RU" b="1" dirty="0" smtClean="0"/>
            <a:t>1 литр = 0,001 куб.м воды </a:t>
          </a:r>
          <a:endParaRPr lang="ru-RU" b="1" dirty="0"/>
        </a:p>
      </dgm:t>
    </dgm:pt>
    <dgm:pt modelId="{A3985CD5-D460-4844-A208-D5BED8D94ECE}" type="parTrans" cxnId="{91592841-8A69-4B25-9C0F-90F5B96B9863}">
      <dgm:prSet/>
      <dgm:spPr/>
      <dgm:t>
        <a:bodyPr/>
        <a:lstStyle/>
        <a:p>
          <a:endParaRPr lang="ru-RU"/>
        </a:p>
      </dgm:t>
    </dgm:pt>
    <dgm:pt modelId="{EACBD9CF-F610-4FBF-90F2-BAEE8AF75235}" type="sibTrans" cxnId="{91592841-8A69-4B25-9C0F-90F5B96B9863}">
      <dgm:prSet/>
      <dgm:spPr/>
      <dgm:t>
        <a:bodyPr/>
        <a:lstStyle/>
        <a:p>
          <a:endParaRPr lang="ru-RU"/>
        </a:p>
      </dgm:t>
    </dgm:pt>
    <dgm:pt modelId="{7B1B250E-53BD-45A5-AEE7-58D89747B55A}">
      <dgm:prSet/>
      <dgm:spPr/>
      <dgm:t>
        <a:bodyPr/>
        <a:lstStyle/>
        <a:p>
          <a:pPr rtl="0"/>
          <a:r>
            <a:rPr lang="ru-RU" b="1" dirty="0" smtClean="0"/>
            <a:t>34560х0,001=34,6 куб.м воды </a:t>
          </a:r>
          <a:endParaRPr lang="ru-RU" b="1" dirty="0"/>
        </a:p>
      </dgm:t>
    </dgm:pt>
    <dgm:pt modelId="{70A13C88-9E33-4E7A-B5B3-24FE82208DD3}" type="parTrans" cxnId="{3D0ADE84-6177-429A-AB6F-EC4E2BC42135}">
      <dgm:prSet/>
      <dgm:spPr/>
      <dgm:t>
        <a:bodyPr/>
        <a:lstStyle/>
        <a:p>
          <a:endParaRPr lang="ru-RU"/>
        </a:p>
      </dgm:t>
    </dgm:pt>
    <dgm:pt modelId="{7DF42C0B-4CB3-4B2C-B58E-7D00186C830B}" type="sibTrans" cxnId="{3D0ADE84-6177-429A-AB6F-EC4E2BC42135}">
      <dgm:prSet/>
      <dgm:spPr/>
      <dgm:t>
        <a:bodyPr/>
        <a:lstStyle/>
        <a:p>
          <a:endParaRPr lang="ru-RU"/>
        </a:p>
      </dgm:t>
    </dgm:pt>
    <dgm:pt modelId="{ECCB1A92-1AC6-4C8C-8C40-49A3FBA60FE0}" type="pres">
      <dgm:prSet presAssocID="{EA25F762-5C28-4B15-B8C3-F494F2A7CC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5B871C-BA2F-435D-B70F-6A5007235D3C}" type="pres">
      <dgm:prSet presAssocID="{7B1B250E-53BD-45A5-AEE7-58D89747B55A}" presName="boxAndChildren" presStyleCnt="0"/>
      <dgm:spPr/>
    </dgm:pt>
    <dgm:pt modelId="{B3B3F08E-9E03-4DA5-BF29-8828A8262CB5}" type="pres">
      <dgm:prSet presAssocID="{7B1B250E-53BD-45A5-AEE7-58D89747B55A}" presName="parentTextBox" presStyleLbl="node1" presStyleIdx="0" presStyleCnt="4"/>
      <dgm:spPr/>
      <dgm:t>
        <a:bodyPr/>
        <a:lstStyle/>
        <a:p>
          <a:endParaRPr lang="ru-RU"/>
        </a:p>
      </dgm:t>
    </dgm:pt>
    <dgm:pt modelId="{4E496D10-FE1C-41A2-B0F5-684EB32FC263}" type="pres">
      <dgm:prSet presAssocID="{EACBD9CF-F610-4FBF-90F2-BAEE8AF75235}" presName="sp" presStyleCnt="0"/>
      <dgm:spPr/>
    </dgm:pt>
    <dgm:pt modelId="{D2B1C8E4-52A6-4E20-B137-21DAD71A13E3}" type="pres">
      <dgm:prSet presAssocID="{27F9FF06-A7EA-4816-9938-4B4C44B16F62}" presName="arrowAndChildren" presStyleCnt="0"/>
      <dgm:spPr/>
    </dgm:pt>
    <dgm:pt modelId="{56B2E9C4-8B46-4FCB-B19A-4711A475D9F8}" type="pres">
      <dgm:prSet presAssocID="{27F9FF06-A7EA-4816-9938-4B4C44B16F62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7C08D47F-16FD-4A01-8703-F7780585B63C}" type="pres">
      <dgm:prSet presAssocID="{B5659688-18EA-45B4-AFCF-357DE8D2FADA}" presName="sp" presStyleCnt="0"/>
      <dgm:spPr/>
    </dgm:pt>
    <dgm:pt modelId="{977EC5EE-74F2-4880-9ED9-34C9301C8712}" type="pres">
      <dgm:prSet presAssocID="{F9270CDC-7838-495F-BAA8-AE7A2966E8B5}" presName="arrowAndChildren" presStyleCnt="0"/>
      <dgm:spPr/>
    </dgm:pt>
    <dgm:pt modelId="{CEB2295F-6921-4DAC-B30A-C5C3FADC4096}" type="pres">
      <dgm:prSet presAssocID="{F9270CDC-7838-495F-BAA8-AE7A2966E8B5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EBD77875-1140-4B59-87FF-88952F9F061E}" type="pres">
      <dgm:prSet presAssocID="{0B5BE43E-715F-47BD-BBE8-8F63FF996CED}" presName="sp" presStyleCnt="0"/>
      <dgm:spPr/>
    </dgm:pt>
    <dgm:pt modelId="{74FE3CF2-53AF-45AD-BA53-33BD700CBF2A}" type="pres">
      <dgm:prSet presAssocID="{9ED78B90-B684-4C86-B1AF-FA792587E9B0}" presName="arrowAndChildren" presStyleCnt="0"/>
      <dgm:spPr/>
    </dgm:pt>
    <dgm:pt modelId="{7AD23788-7FA7-4B8F-8DA0-22CC2DA8D25C}" type="pres">
      <dgm:prSet presAssocID="{9ED78B90-B684-4C86-B1AF-FA792587E9B0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58BAF06-1A1B-4222-944D-361314B0D25D}" srcId="{EA25F762-5C28-4B15-B8C3-F494F2A7CCEC}" destId="{F9270CDC-7838-495F-BAA8-AE7A2966E8B5}" srcOrd="1" destOrd="0" parTransId="{E6E10EFB-7EDE-4E61-A79C-74D091FB2F35}" sibTransId="{B5659688-18EA-45B4-AFCF-357DE8D2FADA}"/>
    <dgm:cxn modelId="{6CF172B1-419B-4688-966B-4EEA34BF527E}" type="presOf" srcId="{F9270CDC-7838-495F-BAA8-AE7A2966E8B5}" destId="{CEB2295F-6921-4DAC-B30A-C5C3FADC4096}" srcOrd="0" destOrd="0" presId="urn:microsoft.com/office/officeart/2005/8/layout/process4"/>
    <dgm:cxn modelId="{3D0ADE84-6177-429A-AB6F-EC4E2BC42135}" srcId="{EA25F762-5C28-4B15-B8C3-F494F2A7CCEC}" destId="{7B1B250E-53BD-45A5-AEE7-58D89747B55A}" srcOrd="3" destOrd="0" parTransId="{70A13C88-9E33-4E7A-B5B3-24FE82208DD3}" sibTransId="{7DF42C0B-4CB3-4B2C-B58E-7D00186C830B}"/>
    <dgm:cxn modelId="{B19F5F7D-1869-4F8A-82F6-A683FFAC7A33}" type="presOf" srcId="{7B1B250E-53BD-45A5-AEE7-58D89747B55A}" destId="{B3B3F08E-9E03-4DA5-BF29-8828A8262CB5}" srcOrd="0" destOrd="0" presId="urn:microsoft.com/office/officeart/2005/8/layout/process4"/>
    <dgm:cxn modelId="{0D38D210-3385-4BD0-A216-5E32F634CD85}" srcId="{EA25F762-5C28-4B15-B8C3-F494F2A7CCEC}" destId="{9ED78B90-B684-4C86-B1AF-FA792587E9B0}" srcOrd="0" destOrd="0" parTransId="{66CC7550-347F-4B09-AFCE-1807342476DB}" sibTransId="{0B5BE43E-715F-47BD-BBE8-8F63FF996CED}"/>
    <dgm:cxn modelId="{0D1BE2B5-C7DE-4E2A-B8F0-DC94F558827C}" type="presOf" srcId="{EA25F762-5C28-4B15-B8C3-F494F2A7CCEC}" destId="{ECCB1A92-1AC6-4C8C-8C40-49A3FBA60FE0}" srcOrd="0" destOrd="0" presId="urn:microsoft.com/office/officeart/2005/8/layout/process4"/>
    <dgm:cxn modelId="{432E3367-2A7B-44CA-97DA-0FE92A02581F}" type="presOf" srcId="{27F9FF06-A7EA-4816-9938-4B4C44B16F62}" destId="{56B2E9C4-8B46-4FCB-B19A-4711A475D9F8}" srcOrd="0" destOrd="0" presId="urn:microsoft.com/office/officeart/2005/8/layout/process4"/>
    <dgm:cxn modelId="{91592841-8A69-4B25-9C0F-90F5B96B9863}" srcId="{EA25F762-5C28-4B15-B8C3-F494F2A7CCEC}" destId="{27F9FF06-A7EA-4816-9938-4B4C44B16F62}" srcOrd="2" destOrd="0" parTransId="{A3985CD5-D460-4844-A208-D5BED8D94ECE}" sibTransId="{EACBD9CF-F610-4FBF-90F2-BAEE8AF75235}"/>
    <dgm:cxn modelId="{DBFDD42D-9790-44F3-8D42-3CB155CA0EAE}" type="presOf" srcId="{9ED78B90-B684-4C86-B1AF-FA792587E9B0}" destId="{7AD23788-7FA7-4B8F-8DA0-22CC2DA8D25C}" srcOrd="0" destOrd="0" presId="urn:microsoft.com/office/officeart/2005/8/layout/process4"/>
    <dgm:cxn modelId="{5CBE4AD1-FF8B-4170-9AED-63618F778ED0}" type="presParOf" srcId="{ECCB1A92-1AC6-4C8C-8C40-49A3FBA60FE0}" destId="{7E5B871C-BA2F-435D-B70F-6A5007235D3C}" srcOrd="0" destOrd="0" presId="urn:microsoft.com/office/officeart/2005/8/layout/process4"/>
    <dgm:cxn modelId="{39E2C4CB-074C-4CFA-B291-4A7395761B97}" type="presParOf" srcId="{7E5B871C-BA2F-435D-B70F-6A5007235D3C}" destId="{B3B3F08E-9E03-4DA5-BF29-8828A8262CB5}" srcOrd="0" destOrd="0" presId="urn:microsoft.com/office/officeart/2005/8/layout/process4"/>
    <dgm:cxn modelId="{F0DAAF42-0AA1-424B-86E3-F3881763D3A6}" type="presParOf" srcId="{ECCB1A92-1AC6-4C8C-8C40-49A3FBA60FE0}" destId="{4E496D10-FE1C-41A2-B0F5-684EB32FC263}" srcOrd="1" destOrd="0" presId="urn:microsoft.com/office/officeart/2005/8/layout/process4"/>
    <dgm:cxn modelId="{FFAA2D4C-8783-4A1A-A10E-00E9A88BFC42}" type="presParOf" srcId="{ECCB1A92-1AC6-4C8C-8C40-49A3FBA60FE0}" destId="{D2B1C8E4-52A6-4E20-B137-21DAD71A13E3}" srcOrd="2" destOrd="0" presId="urn:microsoft.com/office/officeart/2005/8/layout/process4"/>
    <dgm:cxn modelId="{3F91DB77-4139-45F1-9689-5AD43C561254}" type="presParOf" srcId="{D2B1C8E4-52A6-4E20-B137-21DAD71A13E3}" destId="{56B2E9C4-8B46-4FCB-B19A-4711A475D9F8}" srcOrd="0" destOrd="0" presId="urn:microsoft.com/office/officeart/2005/8/layout/process4"/>
    <dgm:cxn modelId="{1DBC933E-B197-4F90-A4B2-498FF50E1726}" type="presParOf" srcId="{ECCB1A92-1AC6-4C8C-8C40-49A3FBA60FE0}" destId="{7C08D47F-16FD-4A01-8703-F7780585B63C}" srcOrd="3" destOrd="0" presId="urn:microsoft.com/office/officeart/2005/8/layout/process4"/>
    <dgm:cxn modelId="{0DA6E918-D8E9-4B75-BFF5-84D1BA8C99C6}" type="presParOf" srcId="{ECCB1A92-1AC6-4C8C-8C40-49A3FBA60FE0}" destId="{977EC5EE-74F2-4880-9ED9-34C9301C8712}" srcOrd="4" destOrd="0" presId="urn:microsoft.com/office/officeart/2005/8/layout/process4"/>
    <dgm:cxn modelId="{7F333279-5246-4A11-99B4-77EB812A22AE}" type="presParOf" srcId="{977EC5EE-74F2-4880-9ED9-34C9301C8712}" destId="{CEB2295F-6921-4DAC-B30A-C5C3FADC4096}" srcOrd="0" destOrd="0" presId="urn:microsoft.com/office/officeart/2005/8/layout/process4"/>
    <dgm:cxn modelId="{76E47D38-2A55-4324-A008-DF5221367398}" type="presParOf" srcId="{ECCB1A92-1AC6-4C8C-8C40-49A3FBA60FE0}" destId="{EBD77875-1140-4B59-87FF-88952F9F061E}" srcOrd="5" destOrd="0" presId="urn:microsoft.com/office/officeart/2005/8/layout/process4"/>
    <dgm:cxn modelId="{35835777-50B1-4D25-B3AA-9E0D700F0483}" type="presParOf" srcId="{ECCB1A92-1AC6-4C8C-8C40-49A3FBA60FE0}" destId="{74FE3CF2-53AF-45AD-BA53-33BD700CBF2A}" srcOrd="6" destOrd="0" presId="urn:microsoft.com/office/officeart/2005/8/layout/process4"/>
    <dgm:cxn modelId="{31951F45-87FF-493D-99AC-1B95724B270B}" type="presParOf" srcId="{74FE3CF2-53AF-45AD-BA53-33BD700CBF2A}" destId="{7AD23788-7FA7-4B8F-8DA0-22CC2DA8D25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25F762-5C28-4B15-B8C3-F494F2A7CCE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D78B90-B684-4C86-B1AF-FA792587E9B0}">
      <dgm:prSet custT="1"/>
      <dgm:spPr/>
      <dgm:t>
        <a:bodyPr/>
        <a:lstStyle/>
        <a:p>
          <a:pPr rtl="0"/>
          <a:r>
            <a:rPr lang="ru-RU" sz="2000" dirty="0" smtClean="0"/>
            <a:t>(1100х6х30х12)= 2376000 спусков</a:t>
          </a:r>
          <a:r>
            <a:rPr lang="ru-RU" sz="2900" dirty="0" smtClean="0"/>
            <a:t>.</a:t>
          </a:r>
        </a:p>
      </dgm:t>
    </dgm:pt>
    <dgm:pt modelId="{66CC7550-347F-4B09-AFCE-1807342476DB}" type="parTrans" cxnId="{0D38D210-3385-4BD0-A216-5E32F634CD85}">
      <dgm:prSet/>
      <dgm:spPr/>
      <dgm:t>
        <a:bodyPr/>
        <a:lstStyle/>
        <a:p>
          <a:endParaRPr lang="ru-RU"/>
        </a:p>
      </dgm:t>
    </dgm:pt>
    <dgm:pt modelId="{0B5BE43E-715F-47BD-BBE8-8F63FF996CED}" type="sibTrans" cxnId="{0D38D210-3385-4BD0-A216-5E32F634CD85}">
      <dgm:prSet/>
      <dgm:spPr/>
      <dgm:t>
        <a:bodyPr/>
        <a:lstStyle/>
        <a:p>
          <a:endParaRPr lang="ru-RU"/>
        </a:p>
      </dgm:t>
    </dgm:pt>
    <dgm:pt modelId="{F9270CDC-7838-495F-BAA8-AE7A2966E8B5}">
      <dgm:prSet custT="1"/>
      <dgm:spPr/>
      <dgm:t>
        <a:bodyPr/>
        <a:lstStyle/>
        <a:p>
          <a:pPr rtl="0"/>
          <a:r>
            <a:rPr lang="ru-RU" sz="2000" dirty="0" smtClean="0"/>
            <a:t>2376000х4х0,001= 9504 куб.м воды</a:t>
          </a:r>
          <a:endParaRPr lang="ru-RU" sz="2000" dirty="0"/>
        </a:p>
      </dgm:t>
    </dgm:pt>
    <dgm:pt modelId="{E6E10EFB-7EDE-4E61-A79C-74D091FB2F35}" type="parTrans" cxnId="{258BAF06-1A1B-4222-944D-361314B0D25D}">
      <dgm:prSet/>
      <dgm:spPr/>
      <dgm:t>
        <a:bodyPr/>
        <a:lstStyle/>
        <a:p>
          <a:endParaRPr lang="ru-RU"/>
        </a:p>
      </dgm:t>
    </dgm:pt>
    <dgm:pt modelId="{B5659688-18EA-45B4-AFCF-357DE8D2FADA}" type="sibTrans" cxnId="{258BAF06-1A1B-4222-944D-361314B0D25D}">
      <dgm:prSet/>
      <dgm:spPr/>
      <dgm:t>
        <a:bodyPr/>
        <a:lstStyle/>
        <a:p>
          <a:endParaRPr lang="ru-RU"/>
        </a:p>
      </dgm:t>
    </dgm:pt>
    <dgm:pt modelId="{967E7D44-C001-4E82-A75B-D250BCE8E218}">
      <dgm:prSet custT="1"/>
      <dgm:spPr/>
      <dgm:t>
        <a:bodyPr/>
        <a:lstStyle/>
        <a:p>
          <a:pPr rtl="0"/>
          <a:r>
            <a:rPr lang="ru-RU" sz="2000" dirty="0" smtClean="0"/>
            <a:t>(3355х500)=1677500 литров воды вылилось на крышу дома №10 по ул. Гоголя в 2019 году, что составляет (1677500х0,001)=1677,5 куб.м</a:t>
          </a:r>
          <a:endParaRPr lang="ru-RU" sz="2000" dirty="0"/>
        </a:p>
      </dgm:t>
    </dgm:pt>
    <dgm:pt modelId="{324FDF98-5343-4E3C-BCF0-F24B91062C3A}" type="parTrans" cxnId="{E9365039-EC67-4D3C-8E6F-E8BB37722865}">
      <dgm:prSet/>
      <dgm:spPr/>
      <dgm:t>
        <a:bodyPr/>
        <a:lstStyle/>
        <a:p>
          <a:endParaRPr lang="ru-RU"/>
        </a:p>
      </dgm:t>
    </dgm:pt>
    <dgm:pt modelId="{90733961-DB9D-4848-AC09-FF10B044698D}" type="sibTrans" cxnId="{E9365039-EC67-4D3C-8E6F-E8BB37722865}">
      <dgm:prSet/>
      <dgm:spPr/>
      <dgm:t>
        <a:bodyPr/>
        <a:lstStyle/>
        <a:p>
          <a:endParaRPr lang="ru-RU"/>
        </a:p>
      </dgm:t>
    </dgm:pt>
    <dgm:pt modelId="{ECCB1A92-1AC6-4C8C-8C40-49A3FBA60FE0}" type="pres">
      <dgm:prSet presAssocID="{EA25F762-5C28-4B15-B8C3-F494F2A7CC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68B2D2-CAF4-4821-B2E9-6E0761E0C31C}" type="pres">
      <dgm:prSet presAssocID="{967E7D44-C001-4E82-A75B-D250BCE8E218}" presName="boxAndChildren" presStyleCnt="0"/>
      <dgm:spPr/>
    </dgm:pt>
    <dgm:pt modelId="{BC86A115-62AE-4113-89D1-E02BDDAC7DD6}" type="pres">
      <dgm:prSet presAssocID="{967E7D44-C001-4E82-A75B-D250BCE8E218}" presName="parentTextBox" presStyleLbl="node1" presStyleIdx="0" presStyleCnt="3"/>
      <dgm:spPr/>
      <dgm:t>
        <a:bodyPr/>
        <a:lstStyle/>
        <a:p>
          <a:endParaRPr lang="ru-RU"/>
        </a:p>
      </dgm:t>
    </dgm:pt>
    <dgm:pt modelId="{7C08D47F-16FD-4A01-8703-F7780585B63C}" type="pres">
      <dgm:prSet presAssocID="{B5659688-18EA-45B4-AFCF-357DE8D2FADA}" presName="sp" presStyleCnt="0"/>
      <dgm:spPr/>
    </dgm:pt>
    <dgm:pt modelId="{977EC5EE-74F2-4880-9ED9-34C9301C8712}" type="pres">
      <dgm:prSet presAssocID="{F9270CDC-7838-495F-BAA8-AE7A2966E8B5}" presName="arrowAndChildren" presStyleCnt="0"/>
      <dgm:spPr/>
    </dgm:pt>
    <dgm:pt modelId="{CEB2295F-6921-4DAC-B30A-C5C3FADC4096}" type="pres">
      <dgm:prSet presAssocID="{F9270CDC-7838-495F-BAA8-AE7A2966E8B5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BD77875-1140-4B59-87FF-88952F9F061E}" type="pres">
      <dgm:prSet presAssocID="{0B5BE43E-715F-47BD-BBE8-8F63FF996CED}" presName="sp" presStyleCnt="0"/>
      <dgm:spPr/>
    </dgm:pt>
    <dgm:pt modelId="{74FE3CF2-53AF-45AD-BA53-33BD700CBF2A}" type="pres">
      <dgm:prSet presAssocID="{9ED78B90-B684-4C86-B1AF-FA792587E9B0}" presName="arrowAndChildren" presStyleCnt="0"/>
      <dgm:spPr/>
    </dgm:pt>
    <dgm:pt modelId="{7AD23788-7FA7-4B8F-8DA0-22CC2DA8D25C}" type="pres">
      <dgm:prSet presAssocID="{9ED78B90-B684-4C86-B1AF-FA792587E9B0}" presName="parentTextArrow" presStyleLbl="node1" presStyleIdx="2" presStyleCnt="3" custLinFactNeighborX="-73134" custLinFactNeighborY="6767"/>
      <dgm:spPr/>
      <dgm:t>
        <a:bodyPr/>
        <a:lstStyle/>
        <a:p>
          <a:endParaRPr lang="ru-RU"/>
        </a:p>
      </dgm:t>
    </dgm:pt>
  </dgm:ptLst>
  <dgm:cxnLst>
    <dgm:cxn modelId="{E5F9782B-435F-451E-AD77-315A47FB5748}" type="presOf" srcId="{F9270CDC-7838-495F-BAA8-AE7A2966E8B5}" destId="{CEB2295F-6921-4DAC-B30A-C5C3FADC4096}" srcOrd="0" destOrd="0" presId="urn:microsoft.com/office/officeart/2005/8/layout/process4"/>
    <dgm:cxn modelId="{258BAF06-1A1B-4222-944D-361314B0D25D}" srcId="{EA25F762-5C28-4B15-B8C3-F494F2A7CCEC}" destId="{F9270CDC-7838-495F-BAA8-AE7A2966E8B5}" srcOrd="1" destOrd="0" parTransId="{E6E10EFB-7EDE-4E61-A79C-74D091FB2F35}" sibTransId="{B5659688-18EA-45B4-AFCF-357DE8D2FADA}"/>
    <dgm:cxn modelId="{E9365039-EC67-4D3C-8E6F-E8BB37722865}" srcId="{EA25F762-5C28-4B15-B8C3-F494F2A7CCEC}" destId="{967E7D44-C001-4E82-A75B-D250BCE8E218}" srcOrd="2" destOrd="0" parTransId="{324FDF98-5343-4E3C-BCF0-F24B91062C3A}" sibTransId="{90733961-DB9D-4848-AC09-FF10B044698D}"/>
    <dgm:cxn modelId="{0D38D210-3385-4BD0-A216-5E32F634CD85}" srcId="{EA25F762-5C28-4B15-B8C3-F494F2A7CCEC}" destId="{9ED78B90-B684-4C86-B1AF-FA792587E9B0}" srcOrd="0" destOrd="0" parTransId="{66CC7550-347F-4B09-AFCE-1807342476DB}" sibTransId="{0B5BE43E-715F-47BD-BBE8-8F63FF996CED}"/>
    <dgm:cxn modelId="{9F4A2BA3-A9DB-4E9A-B94E-3298CEFE56D4}" type="presOf" srcId="{EA25F762-5C28-4B15-B8C3-F494F2A7CCEC}" destId="{ECCB1A92-1AC6-4C8C-8C40-49A3FBA60FE0}" srcOrd="0" destOrd="0" presId="urn:microsoft.com/office/officeart/2005/8/layout/process4"/>
    <dgm:cxn modelId="{116B5DE6-F0AA-4D79-8783-12FBEDCC9FF4}" type="presOf" srcId="{9ED78B90-B684-4C86-B1AF-FA792587E9B0}" destId="{7AD23788-7FA7-4B8F-8DA0-22CC2DA8D25C}" srcOrd="0" destOrd="0" presId="urn:microsoft.com/office/officeart/2005/8/layout/process4"/>
    <dgm:cxn modelId="{BD2BF345-4E1B-4292-AD25-9CE22E06BF34}" type="presOf" srcId="{967E7D44-C001-4E82-A75B-D250BCE8E218}" destId="{BC86A115-62AE-4113-89D1-E02BDDAC7DD6}" srcOrd="0" destOrd="0" presId="urn:microsoft.com/office/officeart/2005/8/layout/process4"/>
    <dgm:cxn modelId="{C22CDD37-C8D3-4413-B35D-A67D6FC848AC}" type="presParOf" srcId="{ECCB1A92-1AC6-4C8C-8C40-49A3FBA60FE0}" destId="{F868B2D2-CAF4-4821-B2E9-6E0761E0C31C}" srcOrd="0" destOrd="0" presId="urn:microsoft.com/office/officeart/2005/8/layout/process4"/>
    <dgm:cxn modelId="{416C83AE-E028-419B-97CA-483F6938A66D}" type="presParOf" srcId="{F868B2D2-CAF4-4821-B2E9-6E0761E0C31C}" destId="{BC86A115-62AE-4113-89D1-E02BDDAC7DD6}" srcOrd="0" destOrd="0" presId="urn:microsoft.com/office/officeart/2005/8/layout/process4"/>
    <dgm:cxn modelId="{CDAD52D4-D5A7-44AF-8A90-F8ADF886055A}" type="presParOf" srcId="{ECCB1A92-1AC6-4C8C-8C40-49A3FBA60FE0}" destId="{7C08D47F-16FD-4A01-8703-F7780585B63C}" srcOrd="1" destOrd="0" presId="urn:microsoft.com/office/officeart/2005/8/layout/process4"/>
    <dgm:cxn modelId="{8889E9B0-DAF5-4A84-A580-802E0023C883}" type="presParOf" srcId="{ECCB1A92-1AC6-4C8C-8C40-49A3FBA60FE0}" destId="{977EC5EE-74F2-4880-9ED9-34C9301C8712}" srcOrd="2" destOrd="0" presId="urn:microsoft.com/office/officeart/2005/8/layout/process4"/>
    <dgm:cxn modelId="{3895D8AD-A109-4DF6-92B8-1909DBFF6C16}" type="presParOf" srcId="{977EC5EE-74F2-4880-9ED9-34C9301C8712}" destId="{CEB2295F-6921-4DAC-B30A-C5C3FADC4096}" srcOrd="0" destOrd="0" presId="urn:microsoft.com/office/officeart/2005/8/layout/process4"/>
    <dgm:cxn modelId="{D2AE0807-62F5-4AA5-9053-67AC4AAD083F}" type="presParOf" srcId="{ECCB1A92-1AC6-4C8C-8C40-49A3FBA60FE0}" destId="{EBD77875-1140-4B59-87FF-88952F9F061E}" srcOrd="3" destOrd="0" presId="urn:microsoft.com/office/officeart/2005/8/layout/process4"/>
    <dgm:cxn modelId="{1A464F61-C375-4401-888F-14C03736373B}" type="presParOf" srcId="{ECCB1A92-1AC6-4C8C-8C40-49A3FBA60FE0}" destId="{74FE3CF2-53AF-45AD-BA53-33BD700CBF2A}" srcOrd="4" destOrd="0" presId="urn:microsoft.com/office/officeart/2005/8/layout/process4"/>
    <dgm:cxn modelId="{F19C165C-E568-4474-906A-8CB67A0E8121}" type="presParOf" srcId="{74FE3CF2-53AF-45AD-BA53-33BD700CBF2A}" destId="{7AD23788-7FA7-4B8F-8DA0-22CC2DA8D25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614DAB-15EB-4289-BA55-7E6A215554A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B418B-B5D5-4AE1-8AD2-9CF972AB1BA7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2400" b="1" i="1" dirty="0" smtClean="0"/>
            <a:t>Полученные результаты расчета позволяют нам увидеть, что: </a:t>
          </a:r>
          <a:endParaRPr lang="ru-RU" sz="2400" b="1" dirty="0"/>
        </a:p>
      </dgm:t>
    </dgm:pt>
    <dgm:pt modelId="{CEF521BB-8D68-44B6-A749-753854428D0C}" type="parTrans" cxnId="{D56B1971-BC11-4798-91E8-9219A448A399}">
      <dgm:prSet/>
      <dgm:spPr/>
      <dgm:t>
        <a:bodyPr/>
        <a:lstStyle/>
        <a:p>
          <a:endParaRPr lang="ru-RU"/>
        </a:p>
      </dgm:t>
    </dgm:pt>
    <dgm:pt modelId="{B69FF2F1-5529-4351-92BD-582DDB08BCB2}" type="sibTrans" cxnId="{D56B1971-BC11-4798-91E8-9219A448A399}">
      <dgm:prSet/>
      <dgm:spPr/>
      <dgm:t>
        <a:bodyPr/>
        <a:lstStyle/>
        <a:p>
          <a:endParaRPr lang="ru-RU"/>
        </a:p>
      </dgm:t>
    </dgm:pt>
    <dgm:pt modelId="{88E87ADF-301E-4F8D-98DF-D77DB5AF9C49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2400" i="1" dirty="0" smtClean="0"/>
            <a:t>- Необходимый годовой объем воды для смыва туалета во всем  доме №10 по ул. Гоголя составляет  9504 куб.м;</a:t>
          </a:r>
          <a:endParaRPr lang="ru-RU" sz="2400" dirty="0"/>
        </a:p>
      </dgm:t>
    </dgm:pt>
    <dgm:pt modelId="{8EBF0ABA-FF5C-4D39-892E-0BC6B9F8B746}" type="parTrans" cxnId="{B8969096-5C99-41C8-ACB4-F7DBAC835570}">
      <dgm:prSet/>
      <dgm:spPr/>
      <dgm:t>
        <a:bodyPr/>
        <a:lstStyle/>
        <a:p>
          <a:endParaRPr lang="ru-RU"/>
        </a:p>
      </dgm:t>
    </dgm:pt>
    <dgm:pt modelId="{FDA72712-3F1E-43AE-83B0-FE657EB88A8D}" type="sibTrans" cxnId="{B8969096-5C99-41C8-ACB4-F7DBAC835570}">
      <dgm:prSet/>
      <dgm:spPr/>
      <dgm:t>
        <a:bodyPr/>
        <a:lstStyle/>
        <a:p>
          <a:endParaRPr lang="ru-RU"/>
        </a:p>
      </dgm:t>
    </dgm:pt>
    <dgm:pt modelId="{01A700B8-DC3C-421F-BD25-88E2034E8791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ru-RU" sz="2400" i="1" dirty="0" smtClean="0"/>
            <a:t>Объем воды, который мы могли бы собрать с крыши доме №10 по ул. Гоголя составляет1677,5 куб.м (с учетом 500 мм выпавших осадков в 2019 году).</a:t>
          </a:r>
          <a:endParaRPr lang="ru-RU" sz="2400" dirty="0"/>
        </a:p>
      </dgm:t>
    </dgm:pt>
    <dgm:pt modelId="{ED8FFB6B-0701-4E2A-B2E4-D6C22AC9AF71}" type="parTrans" cxnId="{118DFA97-37A5-48F9-9F4E-83C6C398A8DC}">
      <dgm:prSet/>
      <dgm:spPr/>
      <dgm:t>
        <a:bodyPr/>
        <a:lstStyle/>
        <a:p>
          <a:endParaRPr lang="ru-RU"/>
        </a:p>
      </dgm:t>
    </dgm:pt>
    <dgm:pt modelId="{3C1D1A8B-39B4-4993-A415-A1AC5613BF61}" type="sibTrans" cxnId="{118DFA97-37A5-48F9-9F4E-83C6C398A8DC}">
      <dgm:prSet/>
      <dgm:spPr/>
      <dgm:t>
        <a:bodyPr/>
        <a:lstStyle/>
        <a:p>
          <a:endParaRPr lang="ru-RU"/>
        </a:p>
      </dgm:t>
    </dgm:pt>
    <dgm:pt modelId="{BC818C74-E908-4CC0-92DF-584348DA82C0}" type="pres">
      <dgm:prSet presAssocID="{EE614DAB-15EB-4289-BA55-7E6A215554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AD1C73-EDB2-49DB-987E-8EF24FC72986}" type="pres">
      <dgm:prSet presAssocID="{453B418B-B5D5-4AE1-8AD2-9CF972AB1BA7}" presName="node" presStyleLbl="node1" presStyleIdx="0" presStyleCnt="3" custScaleX="320379" custRadScaleRad="95914" custRadScaleInc="-17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3E3D3-2B35-48D2-85FF-1221DEC7238B}" type="pres">
      <dgm:prSet presAssocID="{B69FF2F1-5529-4351-92BD-582DDB08BCB2}" presName="sibTrans" presStyleLbl="sibTrans2D1" presStyleIdx="0" presStyleCnt="3" custLinFactNeighborX="63321" custLinFactNeighborY="5408"/>
      <dgm:spPr/>
      <dgm:t>
        <a:bodyPr/>
        <a:lstStyle/>
        <a:p>
          <a:endParaRPr lang="ru-RU"/>
        </a:p>
      </dgm:t>
    </dgm:pt>
    <dgm:pt modelId="{14E40269-E7B0-4FEA-B48E-252DCDF53129}" type="pres">
      <dgm:prSet presAssocID="{B69FF2F1-5529-4351-92BD-582DDB08BCB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0A29A7F-6D14-4B7A-904F-40443FBBAB96}" type="pres">
      <dgm:prSet presAssocID="{88E87ADF-301E-4F8D-98DF-D77DB5AF9C49}" presName="node" presStyleLbl="node1" presStyleIdx="1" presStyleCnt="3" custScaleX="113243" custScaleY="257166" custRadScaleRad="80650" custRadScaleInc="-39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6ABC7-A27B-4C52-B879-699B4343D4A7}" type="pres">
      <dgm:prSet presAssocID="{FDA72712-3F1E-43AE-83B0-FE657EB88A8D}" presName="sibTrans" presStyleLbl="sibTrans2D1" presStyleIdx="1" presStyleCnt="3" custAng="21497896" custScaleX="199018" custScaleY="157075"/>
      <dgm:spPr/>
      <dgm:t>
        <a:bodyPr/>
        <a:lstStyle/>
        <a:p>
          <a:endParaRPr lang="ru-RU"/>
        </a:p>
      </dgm:t>
    </dgm:pt>
    <dgm:pt modelId="{CEB8962F-51F7-4CFD-A56F-658A617A44E2}" type="pres">
      <dgm:prSet presAssocID="{FDA72712-3F1E-43AE-83B0-FE657EB88A8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01A69D1-D612-452C-A4B2-CDBAA4C52C2D}" type="pres">
      <dgm:prSet presAssocID="{01A700B8-DC3C-421F-BD25-88E2034E8791}" presName="node" presStyleLbl="node1" presStyleIdx="2" presStyleCnt="3" custScaleX="139828" custScaleY="228649" custRadScaleRad="83348" custRadScaleInc="45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3DD52-2727-4FE9-961A-8D5AF71B8901}" type="pres">
      <dgm:prSet presAssocID="{3C1D1A8B-39B4-4993-A415-A1AC5613BF61}" presName="sibTrans" presStyleLbl="sibTrans2D1" presStyleIdx="2" presStyleCnt="3" custLinFactNeighborX="-17178" custLinFactNeighborY="1384"/>
      <dgm:spPr/>
      <dgm:t>
        <a:bodyPr/>
        <a:lstStyle/>
        <a:p>
          <a:endParaRPr lang="ru-RU"/>
        </a:p>
      </dgm:t>
    </dgm:pt>
    <dgm:pt modelId="{108AD0B1-DC9F-4A69-A73F-EAAC150D94E3}" type="pres">
      <dgm:prSet presAssocID="{3C1D1A8B-39B4-4993-A415-A1AC5613BF61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5C05AE2-4A22-4F00-9053-E28E2F593CAB}" type="presOf" srcId="{453B418B-B5D5-4AE1-8AD2-9CF972AB1BA7}" destId="{9BAD1C73-EDB2-49DB-987E-8EF24FC72986}" srcOrd="0" destOrd="0" presId="urn:microsoft.com/office/officeart/2005/8/layout/cycle7"/>
    <dgm:cxn modelId="{B508E216-4EEE-4730-BBA0-B92E269D4E38}" type="presOf" srcId="{FDA72712-3F1E-43AE-83B0-FE657EB88A8D}" destId="{CEB8962F-51F7-4CFD-A56F-658A617A44E2}" srcOrd="1" destOrd="0" presId="urn:microsoft.com/office/officeart/2005/8/layout/cycle7"/>
    <dgm:cxn modelId="{5979026C-4BC9-471F-A597-A5176FF98A0F}" type="presOf" srcId="{88E87ADF-301E-4F8D-98DF-D77DB5AF9C49}" destId="{C0A29A7F-6D14-4B7A-904F-40443FBBAB96}" srcOrd="0" destOrd="0" presId="urn:microsoft.com/office/officeart/2005/8/layout/cycle7"/>
    <dgm:cxn modelId="{8651B4D4-D607-4526-A213-AC07ACEF7092}" type="presOf" srcId="{3C1D1A8B-39B4-4993-A415-A1AC5613BF61}" destId="{5853DD52-2727-4FE9-961A-8D5AF71B8901}" srcOrd="0" destOrd="0" presId="urn:microsoft.com/office/officeart/2005/8/layout/cycle7"/>
    <dgm:cxn modelId="{5D728861-EBA0-4425-B341-58E349AEDA3C}" type="presOf" srcId="{EE614DAB-15EB-4289-BA55-7E6A215554A4}" destId="{BC818C74-E908-4CC0-92DF-584348DA82C0}" srcOrd="0" destOrd="0" presId="urn:microsoft.com/office/officeart/2005/8/layout/cycle7"/>
    <dgm:cxn modelId="{8B2F5324-E0BA-49AD-ACA2-A09BAE414933}" type="presOf" srcId="{3C1D1A8B-39B4-4993-A415-A1AC5613BF61}" destId="{108AD0B1-DC9F-4A69-A73F-EAAC150D94E3}" srcOrd="1" destOrd="0" presId="urn:microsoft.com/office/officeart/2005/8/layout/cycle7"/>
    <dgm:cxn modelId="{5E4DDE87-9065-4799-A4BF-FD4A95713833}" type="presOf" srcId="{FDA72712-3F1E-43AE-83B0-FE657EB88A8D}" destId="{7C06ABC7-A27B-4C52-B879-699B4343D4A7}" srcOrd="0" destOrd="0" presId="urn:microsoft.com/office/officeart/2005/8/layout/cycle7"/>
    <dgm:cxn modelId="{B8969096-5C99-41C8-ACB4-F7DBAC835570}" srcId="{EE614DAB-15EB-4289-BA55-7E6A215554A4}" destId="{88E87ADF-301E-4F8D-98DF-D77DB5AF9C49}" srcOrd="1" destOrd="0" parTransId="{8EBF0ABA-FF5C-4D39-892E-0BC6B9F8B746}" sibTransId="{FDA72712-3F1E-43AE-83B0-FE657EB88A8D}"/>
    <dgm:cxn modelId="{085DA0FC-762B-4EDA-A06D-44E2E02E4AB1}" type="presOf" srcId="{B69FF2F1-5529-4351-92BD-582DDB08BCB2}" destId="{14E40269-E7B0-4FEA-B48E-252DCDF53129}" srcOrd="1" destOrd="0" presId="urn:microsoft.com/office/officeart/2005/8/layout/cycle7"/>
    <dgm:cxn modelId="{ADB31608-7FE9-4C6E-BF0A-BB600E574175}" type="presOf" srcId="{01A700B8-DC3C-421F-BD25-88E2034E8791}" destId="{901A69D1-D612-452C-A4B2-CDBAA4C52C2D}" srcOrd="0" destOrd="0" presId="urn:microsoft.com/office/officeart/2005/8/layout/cycle7"/>
    <dgm:cxn modelId="{D56B1971-BC11-4798-91E8-9219A448A399}" srcId="{EE614DAB-15EB-4289-BA55-7E6A215554A4}" destId="{453B418B-B5D5-4AE1-8AD2-9CF972AB1BA7}" srcOrd="0" destOrd="0" parTransId="{CEF521BB-8D68-44B6-A749-753854428D0C}" sibTransId="{B69FF2F1-5529-4351-92BD-582DDB08BCB2}"/>
    <dgm:cxn modelId="{118DFA97-37A5-48F9-9F4E-83C6C398A8DC}" srcId="{EE614DAB-15EB-4289-BA55-7E6A215554A4}" destId="{01A700B8-DC3C-421F-BD25-88E2034E8791}" srcOrd="2" destOrd="0" parTransId="{ED8FFB6B-0701-4E2A-B2E4-D6C22AC9AF71}" sibTransId="{3C1D1A8B-39B4-4993-A415-A1AC5613BF61}"/>
    <dgm:cxn modelId="{35AA91F7-7350-4D30-A4EC-E87C54D1FB50}" type="presOf" srcId="{B69FF2F1-5529-4351-92BD-582DDB08BCB2}" destId="{DAD3E3D3-2B35-48D2-85FF-1221DEC7238B}" srcOrd="0" destOrd="0" presId="urn:microsoft.com/office/officeart/2005/8/layout/cycle7"/>
    <dgm:cxn modelId="{357CC10D-FA0E-4392-BDA5-9A55DA3B5C5E}" type="presParOf" srcId="{BC818C74-E908-4CC0-92DF-584348DA82C0}" destId="{9BAD1C73-EDB2-49DB-987E-8EF24FC72986}" srcOrd="0" destOrd="0" presId="urn:microsoft.com/office/officeart/2005/8/layout/cycle7"/>
    <dgm:cxn modelId="{2C2B69F0-D4D3-428E-BE05-FE6A4539372A}" type="presParOf" srcId="{BC818C74-E908-4CC0-92DF-584348DA82C0}" destId="{DAD3E3D3-2B35-48D2-85FF-1221DEC7238B}" srcOrd="1" destOrd="0" presId="urn:microsoft.com/office/officeart/2005/8/layout/cycle7"/>
    <dgm:cxn modelId="{8F7CF795-F0A2-4FD8-862C-AA012C3C387E}" type="presParOf" srcId="{DAD3E3D3-2B35-48D2-85FF-1221DEC7238B}" destId="{14E40269-E7B0-4FEA-B48E-252DCDF53129}" srcOrd="0" destOrd="0" presId="urn:microsoft.com/office/officeart/2005/8/layout/cycle7"/>
    <dgm:cxn modelId="{F63B3EBB-1084-471E-A876-CB1C73DF346D}" type="presParOf" srcId="{BC818C74-E908-4CC0-92DF-584348DA82C0}" destId="{C0A29A7F-6D14-4B7A-904F-40443FBBAB96}" srcOrd="2" destOrd="0" presId="urn:microsoft.com/office/officeart/2005/8/layout/cycle7"/>
    <dgm:cxn modelId="{36844CB6-A890-4647-B7D9-A5FA6EF980D0}" type="presParOf" srcId="{BC818C74-E908-4CC0-92DF-584348DA82C0}" destId="{7C06ABC7-A27B-4C52-B879-699B4343D4A7}" srcOrd="3" destOrd="0" presId="urn:microsoft.com/office/officeart/2005/8/layout/cycle7"/>
    <dgm:cxn modelId="{1E391E54-AA30-4F06-9D81-5B2A17521A1D}" type="presParOf" srcId="{7C06ABC7-A27B-4C52-B879-699B4343D4A7}" destId="{CEB8962F-51F7-4CFD-A56F-658A617A44E2}" srcOrd="0" destOrd="0" presId="urn:microsoft.com/office/officeart/2005/8/layout/cycle7"/>
    <dgm:cxn modelId="{9E959593-1F40-4D8C-BEF8-3E5E5CF3BB8D}" type="presParOf" srcId="{BC818C74-E908-4CC0-92DF-584348DA82C0}" destId="{901A69D1-D612-452C-A4B2-CDBAA4C52C2D}" srcOrd="4" destOrd="0" presId="urn:microsoft.com/office/officeart/2005/8/layout/cycle7"/>
    <dgm:cxn modelId="{A732C3A7-83E6-422F-A440-EF827D82CE71}" type="presParOf" srcId="{BC818C74-E908-4CC0-92DF-584348DA82C0}" destId="{5853DD52-2727-4FE9-961A-8D5AF71B8901}" srcOrd="5" destOrd="0" presId="urn:microsoft.com/office/officeart/2005/8/layout/cycle7"/>
    <dgm:cxn modelId="{D54E3720-4844-4EB7-A6CA-E18294E7F877}" type="presParOf" srcId="{5853DD52-2727-4FE9-961A-8D5AF71B8901}" destId="{108AD0B1-DC9F-4A69-A73F-EAAC150D94E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CAA6DA-2927-444B-AC9E-DE54C122351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1119FBF-D6A4-4631-B890-FEC7EDCEBD64}">
      <dgm:prSet/>
      <dgm:spPr/>
      <dgm:t>
        <a:bodyPr/>
        <a:lstStyle/>
        <a:p>
          <a:pPr rtl="0"/>
          <a:r>
            <a:rPr lang="ru-RU" dirty="0" smtClean="0"/>
            <a:t>- В быту (смыв туалета, стирка белья и уборка помещений, полив комнатных растений, полив огорода и газонов, мытье автомобилей).</a:t>
          </a:r>
          <a:endParaRPr lang="ru-RU" dirty="0"/>
        </a:p>
      </dgm:t>
    </dgm:pt>
    <dgm:pt modelId="{FA5DA2F0-29FA-46C1-A9D6-C3F82888F0AB}" type="parTrans" cxnId="{1A032BBA-2D94-477B-BDAA-AC3C4FBC1596}">
      <dgm:prSet/>
      <dgm:spPr/>
      <dgm:t>
        <a:bodyPr/>
        <a:lstStyle/>
        <a:p>
          <a:endParaRPr lang="ru-RU"/>
        </a:p>
      </dgm:t>
    </dgm:pt>
    <dgm:pt modelId="{88BB28A8-41B2-4FDC-BA24-85BCE9036694}" type="sibTrans" cxnId="{1A032BBA-2D94-477B-BDAA-AC3C4FBC1596}">
      <dgm:prSet/>
      <dgm:spPr/>
      <dgm:t>
        <a:bodyPr/>
        <a:lstStyle/>
        <a:p>
          <a:endParaRPr lang="ru-RU"/>
        </a:p>
      </dgm:t>
    </dgm:pt>
    <dgm:pt modelId="{48705EC0-5089-4B2E-8A5D-CDE565AA15A1}">
      <dgm:prSet/>
      <dgm:spPr/>
      <dgm:t>
        <a:bodyPr/>
        <a:lstStyle/>
        <a:p>
          <a:pPr rtl="0"/>
          <a:r>
            <a:rPr lang="ru-RU" dirty="0" smtClean="0"/>
            <a:t>- В системах орошения (полив культурных растений для производства пищевых продуктов; полив участков озеленения, садово-парковых зон   и спортивных объектов).</a:t>
          </a:r>
          <a:endParaRPr lang="ru-RU" dirty="0"/>
        </a:p>
      </dgm:t>
    </dgm:pt>
    <dgm:pt modelId="{2E3C20FF-9657-467C-A03A-37A2873ED4D6}" type="parTrans" cxnId="{52B2A307-2F1F-4183-AA0B-C616C611021D}">
      <dgm:prSet/>
      <dgm:spPr/>
      <dgm:t>
        <a:bodyPr/>
        <a:lstStyle/>
        <a:p>
          <a:endParaRPr lang="ru-RU"/>
        </a:p>
      </dgm:t>
    </dgm:pt>
    <dgm:pt modelId="{52DD4A30-D516-4F77-9115-181DBB4ED9F2}" type="sibTrans" cxnId="{52B2A307-2F1F-4183-AA0B-C616C611021D}">
      <dgm:prSet/>
      <dgm:spPr/>
      <dgm:t>
        <a:bodyPr/>
        <a:lstStyle/>
        <a:p>
          <a:endParaRPr lang="ru-RU"/>
        </a:p>
      </dgm:t>
    </dgm:pt>
    <dgm:pt modelId="{8378DA89-7544-4F24-806D-2D858A701992}">
      <dgm:prSet/>
      <dgm:spPr/>
      <dgm:t>
        <a:bodyPr/>
        <a:lstStyle/>
        <a:p>
          <a:pPr rtl="0"/>
          <a:r>
            <a:rPr lang="ru-RU" dirty="0" smtClean="0"/>
            <a:t>- В системах гражданского назначения (мойка мостовых и тротуаров населенных пунктов, водоснабжение отопительных систем).</a:t>
          </a:r>
          <a:endParaRPr lang="ru-RU" dirty="0"/>
        </a:p>
      </dgm:t>
    </dgm:pt>
    <dgm:pt modelId="{2FA6B6AB-9F33-4401-934C-1DABFA28635B}" type="parTrans" cxnId="{59B328E7-CD14-4C63-878E-340A6E873636}">
      <dgm:prSet/>
      <dgm:spPr/>
      <dgm:t>
        <a:bodyPr/>
        <a:lstStyle/>
        <a:p>
          <a:endParaRPr lang="ru-RU"/>
        </a:p>
      </dgm:t>
    </dgm:pt>
    <dgm:pt modelId="{1A1AF22F-25F3-4718-9C7A-9BBF21ED045F}" type="sibTrans" cxnId="{59B328E7-CD14-4C63-878E-340A6E873636}">
      <dgm:prSet/>
      <dgm:spPr/>
      <dgm:t>
        <a:bodyPr/>
        <a:lstStyle/>
        <a:p>
          <a:endParaRPr lang="ru-RU"/>
        </a:p>
      </dgm:t>
    </dgm:pt>
    <dgm:pt modelId="{AB331CC9-1B8C-4ADA-B2D5-4A98A718F812}">
      <dgm:prSet/>
      <dgm:spPr/>
      <dgm:t>
        <a:bodyPr/>
        <a:lstStyle/>
        <a:p>
          <a:pPr rtl="0"/>
          <a:r>
            <a:rPr lang="ru-RU" dirty="0" smtClean="0"/>
            <a:t>- В промышленности (снабжение систем пожаротушения, в моечных системах, в термических циклах производственных процессов).</a:t>
          </a:r>
          <a:endParaRPr lang="ru-RU" dirty="0"/>
        </a:p>
      </dgm:t>
    </dgm:pt>
    <dgm:pt modelId="{F5A8DD6E-6D56-4628-A56A-300D8817BFB2}" type="parTrans" cxnId="{57EAC7E4-DC95-48BC-905B-FFE9BE8292F0}">
      <dgm:prSet/>
      <dgm:spPr/>
      <dgm:t>
        <a:bodyPr/>
        <a:lstStyle/>
        <a:p>
          <a:endParaRPr lang="ru-RU"/>
        </a:p>
      </dgm:t>
    </dgm:pt>
    <dgm:pt modelId="{09D042A2-8FB1-4A2D-86C8-76D9B408B061}" type="sibTrans" cxnId="{57EAC7E4-DC95-48BC-905B-FFE9BE8292F0}">
      <dgm:prSet/>
      <dgm:spPr/>
      <dgm:t>
        <a:bodyPr/>
        <a:lstStyle/>
        <a:p>
          <a:endParaRPr lang="ru-RU"/>
        </a:p>
      </dgm:t>
    </dgm:pt>
    <dgm:pt modelId="{15BB0C99-B40A-408C-9B9D-165AF9B35B63}">
      <dgm:prSet/>
      <dgm:spPr/>
      <dgm:t>
        <a:bodyPr/>
        <a:lstStyle/>
        <a:p>
          <a:pPr rtl="0"/>
          <a:r>
            <a:rPr lang="ru-RU" dirty="0" smtClean="0"/>
            <a:t>- В ландшафтном дизайне городских территорий (планировка городских открытых пространств; создание «зеленой инфраструктуры»- (дождевые сады, зеленые кровли и </a:t>
          </a:r>
          <a:r>
            <a:rPr lang="ru-RU" dirty="0" err="1" smtClean="0"/>
            <a:t>биодренажные</a:t>
          </a:r>
          <a:r>
            <a:rPr lang="ru-RU" dirty="0" smtClean="0"/>
            <a:t> системы)).</a:t>
          </a:r>
          <a:endParaRPr lang="ru-RU" dirty="0"/>
        </a:p>
      </dgm:t>
    </dgm:pt>
    <dgm:pt modelId="{881DE29F-7639-4EAA-B51D-6F26CFD2DA30}" type="parTrans" cxnId="{93C35B34-716A-48DC-8B62-A3BA1ED3E8E2}">
      <dgm:prSet/>
      <dgm:spPr/>
      <dgm:t>
        <a:bodyPr/>
        <a:lstStyle/>
        <a:p>
          <a:endParaRPr lang="ru-RU"/>
        </a:p>
      </dgm:t>
    </dgm:pt>
    <dgm:pt modelId="{886B8FDA-C13F-4BCB-A375-5A302D9F735B}" type="sibTrans" cxnId="{93C35B34-716A-48DC-8B62-A3BA1ED3E8E2}">
      <dgm:prSet/>
      <dgm:spPr/>
      <dgm:t>
        <a:bodyPr/>
        <a:lstStyle/>
        <a:p>
          <a:endParaRPr lang="ru-RU"/>
        </a:p>
      </dgm:t>
    </dgm:pt>
    <dgm:pt modelId="{426C6013-A3A0-4ABD-BC34-FEC6B2E8CC68}" type="pres">
      <dgm:prSet presAssocID="{24CAA6DA-2927-444B-AC9E-DE54C12235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B617B0-068A-4952-91A1-1C4C50E15504}" type="pres">
      <dgm:prSet presAssocID="{15BB0C99-B40A-408C-9B9D-165AF9B35B63}" presName="boxAndChildren" presStyleCnt="0"/>
      <dgm:spPr/>
    </dgm:pt>
    <dgm:pt modelId="{AA340AA0-B6BD-4C7E-8435-6C7EA3A76549}" type="pres">
      <dgm:prSet presAssocID="{15BB0C99-B40A-408C-9B9D-165AF9B35B63}" presName="parentTextBox" presStyleLbl="node1" presStyleIdx="0" presStyleCnt="5"/>
      <dgm:spPr/>
      <dgm:t>
        <a:bodyPr/>
        <a:lstStyle/>
        <a:p>
          <a:endParaRPr lang="ru-RU"/>
        </a:p>
      </dgm:t>
    </dgm:pt>
    <dgm:pt modelId="{40EB604D-E654-48B1-AA60-FAEABFB0F982}" type="pres">
      <dgm:prSet presAssocID="{09D042A2-8FB1-4A2D-86C8-76D9B408B061}" presName="sp" presStyleCnt="0"/>
      <dgm:spPr/>
    </dgm:pt>
    <dgm:pt modelId="{B3C939DE-38BB-4344-936B-25424272D40D}" type="pres">
      <dgm:prSet presAssocID="{AB331CC9-1B8C-4ADA-B2D5-4A98A718F812}" presName="arrowAndChildren" presStyleCnt="0"/>
      <dgm:spPr/>
    </dgm:pt>
    <dgm:pt modelId="{CE297082-3411-46CB-B004-FC81786E5DF1}" type="pres">
      <dgm:prSet presAssocID="{AB331CC9-1B8C-4ADA-B2D5-4A98A718F812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16896F35-AFDF-40ED-A9FF-19FC424D760F}" type="pres">
      <dgm:prSet presAssocID="{1A1AF22F-25F3-4718-9C7A-9BBF21ED045F}" presName="sp" presStyleCnt="0"/>
      <dgm:spPr/>
    </dgm:pt>
    <dgm:pt modelId="{C0F7DFB1-F879-4179-A471-F8FCC64FA522}" type="pres">
      <dgm:prSet presAssocID="{8378DA89-7544-4F24-806D-2D858A701992}" presName="arrowAndChildren" presStyleCnt="0"/>
      <dgm:spPr/>
    </dgm:pt>
    <dgm:pt modelId="{FDE9CF61-BE4C-4F6C-89B0-AF3C9EB805B4}" type="pres">
      <dgm:prSet presAssocID="{8378DA89-7544-4F24-806D-2D858A701992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81E6F2AD-B698-470D-8B5B-738CBC7E2942}" type="pres">
      <dgm:prSet presAssocID="{52DD4A30-D516-4F77-9115-181DBB4ED9F2}" presName="sp" presStyleCnt="0"/>
      <dgm:spPr/>
    </dgm:pt>
    <dgm:pt modelId="{D4A4C67D-8A0B-4F4D-96D9-6E1CF0886F1E}" type="pres">
      <dgm:prSet presAssocID="{48705EC0-5089-4B2E-8A5D-CDE565AA15A1}" presName="arrowAndChildren" presStyleCnt="0"/>
      <dgm:spPr/>
    </dgm:pt>
    <dgm:pt modelId="{0169B2B6-A0AB-4175-94B0-C251C4FB349C}" type="pres">
      <dgm:prSet presAssocID="{48705EC0-5089-4B2E-8A5D-CDE565AA15A1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5A778EEA-FE66-4D23-B187-3C002FEDA935}" type="pres">
      <dgm:prSet presAssocID="{88BB28A8-41B2-4FDC-BA24-85BCE9036694}" presName="sp" presStyleCnt="0"/>
      <dgm:spPr/>
    </dgm:pt>
    <dgm:pt modelId="{DF53C564-0917-42F8-A7B2-2F88CA8673B9}" type="pres">
      <dgm:prSet presAssocID="{21119FBF-D6A4-4631-B890-FEC7EDCEBD64}" presName="arrowAndChildren" presStyleCnt="0"/>
      <dgm:spPr/>
    </dgm:pt>
    <dgm:pt modelId="{37468B98-3E29-4061-8CE7-4DB098359F14}" type="pres">
      <dgm:prSet presAssocID="{21119FBF-D6A4-4631-B890-FEC7EDCEBD64}" presName="parentTextArrow" presStyleLbl="node1" presStyleIdx="4" presStyleCnt="5" custLinFactNeighborX="-348" custLinFactNeighborY="-923"/>
      <dgm:spPr/>
      <dgm:t>
        <a:bodyPr/>
        <a:lstStyle/>
        <a:p>
          <a:endParaRPr lang="ru-RU"/>
        </a:p>
      </dgm:t>
    </dgm:pt>
  </dgm:ptLst>
  <dgm:cxnLst>
    <dgm:cxn modelId="{E305712D-973E-4131-BBC7-8A36CEB53607}" type="presOf" srcId="{48705EC0-5089-4B2E-8A5D-CDE565AA15A1}" destId="{0169B2B6-A0AB-4175-94B0-C251C4FB349C}" srcOrd="0" destOrd="0" presId="urn:microsoft.com/office/officeart/2005/8/layout/process4"/>
    <dgm:cxn modelId="{31E4B266-C086-44CA-9BC2-ECC2B603FE74}" type="presOf" srcId="{15BB0C99-B40A-408C-9B9D-165AF9B35B63}" destId="{AA340AA0-B6BD-4C7E-8435-6C7EA3A76549}" srcOrd="0" destOrd="0" presId="urn:microsoft.com/office/officeart/2005/8/layout/process4"/>
    <dgm:cxn modelId="{7690E875-C06D-4092-AD91-A1EFB3797F76}" type="presOf" srcId="{21119FBF-D6A4-4631-B890-FEC7EDCEBD64}" destId="{37468B98-3E29-4061-8CE7-4DB098359F14}" srcOrd="0" destOrd="0" presId="urn:microsoft.com/office/officeart/2005/8/layout/process4"/>
    <dgm:cxn modelId="{59B328E7-CD14-4C63-878E-340A6E873636}" srcId="{24CAA6DA-2927-444B-AC9E-DE54C1223519}" destId="{8378DA89-7544-4F24-806D-2D858A701992}" srcOrd="2" destOrd="0" parTransId="{2FA6B6AB-9F33-4401-934C-1DABFA28635B}" sibTransId="{1A1AF22F-25F3-4718-9C7A-9BBF21ED045F}"/>
    <dgm:cxn modelId="{57EAC7E4-DC95-48BC-905B-FFE9BE8292F0}" srcId="{24CAA6DA-2927-444B-AC9E-DE54C1223519}" destId="{AB331CC9-1B8C-4ADA-B2D5-4A98A718F812}" srcOrd="3" destOrd="0" parTransId="{F5A8DD6E-6D56-4628-A56A-300D8817BFB2}" sibTransId="{09D042A2-8FB1-4A2D-86C8-76D9B408B061}"/>
    <dgm:cxn modelId="{93C35B34-716A-48DC-8B62-A3BA1ED3E8E2}" srcId="{24CAA6DA-2927-444B-AC9E-DE54C1223519}" destId="{15BB0C99-B40A-408C-9B9D-165AF9B35B63}" srcOrd="4" destOrd="0" parTransId="{881DE29F-7639-4EAA-B51D-6F26CFD2DA30}" sibTransId="{886B8FDA-C13F-4BCB-A375-5A302D9F735B}"/>
    <dgm:cxn modelId="{1A032BBA-2D94-477B-BDAA-AC3C4FBC1596}" srcId="{24CAA6DA-2927-444B-AC9E-DE54C1223519}" destId="{21119FBF-D6A4-4631-B890-FEC7EDCEBD64}" srcOrd="0" destOrd="0" parTransId="{FA5DA2F0-29FA-46C1-A9D6-C3F82888F0AB}" sibTransId="{88BB28A8-41B2-4FDC-BA24-85BCE9036694}"/>
    <dgm:cxn modelId="{B43EAE45-1F04-47DF-A847-BE11ABB95CF3}" type="presOf" srcId="{AB331CC9-1B8C-4ADA-B2D5-4A98A718F812}" destId="{CE297082-3411-46CB-B004-FC81786E5DF1}" srcOrd="0" destOrd="0" presId="urn:microsoft.com/office/officeart/2005/8/layout/process4"/>
    <dgm:cxn modelId="{A66F1592-E642-4C34-B89F-3D9982DBD943}" type="presOf" srcId="{8378DA89-7544-4F24-806D-2D858A701992}" destId="{FDE9CF61-BE4C-4F6C-89B0-AF3C9EB805B4}" srcOrd="0" destOrd="0" presId="urn:microsoft.com/office/officeart/2005/8/layout/process4"/>
    <dgm:cxn modelId="{52B2A307-2F1F-4183-AA0B-C616C611021D}" srcId="{24CAA6DA-2927-444B-AC9E-DE54C1223519}" destId="{48705EC0-5089-4B2E-8A5D-CDE565AA15A1}" srcOrd="1" destOrd="0" parTransId="{2E3C20FF-9657-467C-A03A-37A2873ED4D6}" sibTransId="{52DD4A30-D516-4F77-9115-181DBB4ED9F2}"/>
    <dgm:cxn modelId="{C9FDE3E5-F086-49CC-9E89-24434817D989}" type="presOf" srcId="{24CAA6DA-2927-444B-AC9E-DE54C1223519}" destId="{426C6013-A3A0-4ABD-BC34-FEC6B2E8CC68}" srcOrd="0" destOrd="0" presId="urn:microsoft.com/office/officeart/2005/8/layout/process4"/>
    <dgm:cxn modelId="{2B8DBF5D-DB8E-4565-95C4-3EFB525898A6}" type="presParOf" srcId="{426C6013-A3A0-4ABD-BC34-FEC6B2E8CC68}" destId="{07B617B0-068A-4952-91A1-1C4C50E15504}" srcOrd="0" destOrd="0" presId="urn:microsoft.com/office/officeart/2005/8/layout/process4"/>
    <dgm:cxn modelId="{5DE0984F-DEBB-44A2-BCA2-B8DBC199001E}" type="presParOf" srcId="{07B617B0-068A-4952-91A1-1C4C50E15504}" destId="{AA340AA0-B6BD-4C7E-8435-6C7EA3A76549}" srcOrd="0" destOrd="0" presId="urn:microsoft.com/office/officeart/2005/8/layout/process4"/>
    <dgm:cxn modelId="{9CD36627-233E-4773-A325-0971C0762DA3}" type="presParOf" srcId="{426C6013-A3A0-4ABD-BC34-FEC6B2E8CC68}" destId="{40EB604D-E654-48B1-AA60-FAEABFB0F982}" srcOrd="1" destOrd="0" presId="urn:microsoft.com/office/officeart/2005/8/layout/process4"/>
    <dgm:cxn modelId="{094F337B-4734-4F52-AB83-043471BC427D}" type="presParOf" srcId="{426C6013-A3A0-4ABD-BC34-FEC6B2E8CC68}" destId="{B3C939DE-38BB-4344-936B-25424272D40D}" srcOrd="2" destOrd="0" presId="urn:microsoft.com/office/officeart/2005/8/layout/process4"/>
    <dgm:cxn modelId="{7368DE1F-80C4-4804-8911-60FD4F0FB5F2}" type="presParOf" srcId="{B3C939DE-38BB-4344-936B-25424272D40D}" destId="{CE297082-3411-46CB-B004-FC81786E5DF1}" srcOrd="0" destOrd="0" presId="urn:microsoft.com/office/officeart/2005/8/layout/process4"/>
    <dgm:cxn modelId="{1FACBD75-B80E-4E49-B400-EDF56C995AD4}" type="presParOf" srcId="{426C6013-A3A0-4ABD-BC34-FEC6B2E8CC68}" destId="{16896F35-AFDF-40ED-A9FF-19FC424D760F}" srcOrd="3" destOrd="0" presId="urn:microsoft.com/office/officeart/2005/8/layout/process4"/>
    <dgm:cxn modelId="{C4AAE373-4775-422C-ADB4-B2F0B58D6A51}" type="presParOf" srcId="{426C6013-A3A0-4ABD-BC34-FEC6B2E8CC68}" destId="{C0F7DFB1-F879-4179-A471-F8FCC64FA522}" srcOrd="4" destOrd="0" presId="urn:microsoft.com/office/officeart/2005/8/layout/process4"/>
    <dgm:cxn modelId="{2B699A91-3803-4C4C-B9D2-F17B5CB6E238}" type="presParOf" srcId="{C0F7DFB1-F879-4179-A471-F8FCC64FA522}" destId="{FDE9CF61-BE4C-4F6C-89B0-AF3C9EB805B4}" srcOrd="0" destOrd="0" presId="urn:microsoft.com/office/officeart/2005/8/layout/process4"/>
    <dgm:cxn modelId="{478ED213-2039-4170-A511-09B751ABFD41}" type="presParOf" srcId="{426C6013-A3A0-4ABD-BC34-FEC6B2E8CC68}" destId="{81E6F2AD-B698-470D-8B5B-738CBC7E2942}" srcOrd="5" destOrd="0" presId="urn:microsoft.com/office/officeart/2005/8/layout/process4"/>
    <dgm:cxn modelId="{3557B985-1F68-4DCE-AAB4-81C7C495CAE5}" type="presParOf" srcId="{426C6013-A3A0-4ABD-BC34-FEC6B2E8CC68}" destId="{D4A4C67D-8A0B-4F4D-96D9-6E1CF0886F1E}" srcOrd="6" destOrd="0" presId="urn:microsoft.com/office/officeart/2005/8/layout/process4"/>
    <dgm:cxn modelId="{DA92DECD-4A21-4BDC-AA82-9CFC791B8B41}" type="presParOf" srcId="{D4A4C67D-8A0B-4F4D-96D9-6E1CF0886F1E}" destId="{0169B2B6-A0AB-4175-94B0-C251C4FB349C}" srcOrd="0" destOrd="0" presId="urn:microsoft.com/office/officeart/2005/8/layout/process4"/>
    <dgm:cxn modelId="{CC5816F9-AA53-4F02-AAE6-CB677D081510}" type="presParOf" srcId="{426C6013-A3A0-4ABD-BC34-FEC6B2E8CC68}" destId="{5A778EEA-FE66-4D23-B187-3C002FEDA935}" srcOrd="7" destOrd="0" presId="urn:microsoft.com/office/officeart/2005/8/layout/process4"/>
    <dgm:cxn modelId="{ECA5A672-1B85-4C8C-A912-AE5875DD798F}" type="presParOf" srcId="{426C6013-A3A0-4ABD-BC34-FEC6B2E8CC68}" destId="{DF53C564-0917-42F8-A7B2-2F88CA8673B9}" srcOrd="8" destOrd="0" presId="urn:microsoft.com/office/officeart/2005/8/layout/process4"/>
    <dgm:cxn modelId="{2262E69D-7A6D-444C-A471-EBC696E056C5}" type="presParOf" srcId="{DF53C564-0917-42F8-A7B2-2F88CA8673B9}" destId="{37468B98-3E29-4061-8CE7-4DB098359F1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BE42-AF4B-4AC6-B2EA-17A6CDB5AE7A}" type="datetimeFigureOut">
              <a:rPr lang="ru-RU" smtClean="0"/>
              <a:pPr/>
              <a:t>09.12.2023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089E-C52E-4EFE-8BB8-90774EC951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BE42-AF4B-4AC6-B2EA-17A6CDB5AE7A}" type="datetimeFigureOut">
              <a:rPr lang="ru-RU" smtClean="0"/>
              <a:pPr/>
              <a:t>09.12.2023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089E-C52E-4EFE-8BB8-90774EC951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BE42-AF4B-4AC6-B2EA-17A6CDB5AE7A}" type="datetimeFigureOut">
              <a:rPr lang="ru-RU" smtClean="0"/>
              <a:pPr/>
              <a:t>09.12.2023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089E-C52E-4EFE-8BB8-90774EC951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BE42-AF4B-4AC6-B2EA-17A6CDB5AE7A}" type="datetimeFigureOut">
              <a:rPr lang="ru-RU" smtClean="0"/>
              <a:pPr/>
              <a:t>09.12.2023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089E-C52E-4EFE-8BB8-90774EC951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BE42-AF4B-4AC6-B2EA-17A6CDB5AE7A}" type="datetimeFigureOut">
              <a:rPr lang="ru-RU" smtClean="0"/>
              <a:pPr/>
              <a:t>09.12.2023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089E-C52E-4EFE-8BB8-90774EC951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BE42-AF4B-4AC6-B2EA-17A6CDB5AE7A}" type="datetimeFigureOut">
              <a:rPr lang="ru-RU" smtClean="0"/>
              <a:pPr/>
              <a:t>09.12.2023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089E-C52E-4EFE-8BB8-90774EC951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BE42-AF4B-4AC6-B2EA-17A6CDB5AE7A}" type="datetimeFigureOut">
              <a:rPr lang="ru-RU" smtClean="0"/>
              <a:pPr/>
              <a:t>09.12.2023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089E-C52E-4EFE-8BB8-90774EC951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BE42-AF4B-4AC6-B2EA-17A6CDB5AE7A}" type="datetimeFigureOut">
              <a:rPr lang="ru-RU" smtClean="0"/>
              <a:pPr/>
              <a:t>09.12.2023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089E-C52E-4EFE-8BB8-90774EC951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BE42-AF4B-4AC6-B2EA-17A6CDB5AE7A}" type="datetimeFigureOut">
              <a:rPr lang="ru-RU" smtClean="0"/>
              <a:pPr/>
              <a:t>09.12.2023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089E-C52E-4EFE-8BB8-90774EC951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BE42-AF4B-4AC6-B2EA-17A6CDB5AE7A}" type="datetimeFigureOut">
              <a:rPr lang="ru-RU" smtClean="0"/>
              <a:pPr/>
              <a:t>09.12.2023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089E-C52E-4EFE-8BB8-90774EC9519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BE42-AF4B-4AC6-B2EA-17A6CDB5AE7A}" type="datetimeFigureOut">
              <a:rPr lang="ru-RU" smtClean="0"/>
              <a:pPr/>
              <a:t>09.12.2023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A6089E-C52E-4EFE-8BB8-90774EC9519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ABBE42-AF4B-4AC6-B2EA-17A6CDB5AE7A}" type="datetimeFigureOut">
              <a:rPr lang="ru-RU" smtClean="0"/>
              <a:pPr/>
              <a:t>09.12.2023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A6089E-C52E-4EFE-8BB8-90774EC951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6058"/>
            <a:ext cx="9144064" cy="1828800"/>
          </a:xfrm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4400" dirty="0" smtClean="0">
                <a:effectLst/>
              </a:rPr>
              <a:t>Исследовательская работа</a:t>
            </a:r>
            <a:br>
              <a:rPr lang="ru-RU" sz="4400" dirty="0" smtClean="0">
                <a:effectLst/>
              </a:rPr>
            </a:br>
            <a:r>
              <a:rPr lang="ru-RU" sz="3600" dirty="0" smtClean="0">
                <a:effectLst/>
              </a:rPr>
              <a:t>по теме: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Совершенствование технологии использования скрытых источников пресной воды, как решение проблемы дефицита водных ресурсов».</a:t>
            </a:r>
            <a:r>
              <a:rPr lang="ru-RU" sz="3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9520" y="4929198"/>
            <a:ext cx="1857356" cy="1752600"/>
          </a:xfrm>
        </p:spPr>
        <p:txBody>
          <a:bodyPr>
            <a:normAutofit/>
          </a:bodyPr>
          <a:lstStyle/>
          <a:p>
            <a:pPr algn="just"/>
            <a:r>
              <a:rPr lang="ru-RU" sz="1500" dirty="0" smtClean="0"/>
              <a:t>Выполнила:</a:t>
            </a:r>
          </a:p>
          <a:p>
            <a:pPr algn="just"/>
            <a:r>
              <a:rPr lang="ru-RU" sz="1500" dirty="0" smtClean="0"/>
              <a:t>ученица 10 класса А</a:t>
            </a:r>
          </a:p>
          <a:p>
            <a:pPr algn="just"/>
            <a:r>
              <a:rPr lang="ru-RU" sz="1500" dirty="0" smtClean="0"/>
              <a:t>Попова Надежда</a:t>
            </a:r>
          </a:p>
          <a:p>
            <a:pPr algn="just"/>
            <a:r>
              <a:rPr lang="ru-RU" sz="1500" dirty="0" smtClean="0"/>
              <a:t>Руководитель:</a:t>
            </a:r>
          </a:p>
          <a:p>
            <a:pPr algn="just"/>
            <a:r>
              <a:rPr lang="ru-RU" sz="1500" dirty="0" smtClean="0"/>
              <a:t>Долгова М.С.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1428792" y="0"/>
            <a:ext cx="118587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Муниципальное бюджетное общеобразовательное учреждение  </a:t>
            </a:r>
            <a:r>
              <a:rPr lang="ru-RU" sz="2000" b="1" dirty="0" smtClean="0"/>
              <a:t>        </a:t>
            </a:r>
            <a:endParaRPr lang="ru-RU" sz="2000" b="1" dirty="0"/>
          </a:p>
          <a:p>
            <a:pPr algn="ctr"/>
            <a:r>
              <a:rPr lang="ru-RU" sz="2000" b="1" dirty="0"/>
              <a:t>  </a:t>
            </a:r>
            <a:r>
              <a:rPr lang="ru-RU" sz="2000" b="1" dirty="0" smtClean="0"/>
              <a:t>г</a:t>
            </a:r>
            <a:r>
              <a:rPr lang="ru-RU" sz="2000" b="1" dirty="0"/>
              <a:t>. Ульяновска «Средняя школа №74»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603928" y="6150114"/>
            <a:ext cx="15953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Ульяновск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Вода</a:t>
            </a:r>
            <a:endParaRPr lang="ru-RU" sz="3600" b="1" i="1" dirty="0"/>
          </a:p>
        </p:txBody>
      </p:sp>
      <p:pic>
        <p:nvPicPr>
          <p:cNvPr id="4" name="Содержимое 3" descr="330491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71480"/>
            <a:ext cx="5874678" cy="3286148"/>
          </a:xfrm>
        </p:spPr>
      </p:pic>
      <p:pic>
        <p:nvPicPr>
          <p:cNvPr id="5" name="Рисунок 4" descr="depositphotos_6745677_xl-2015-scaled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4143372" y="3643314"/>
            <a:ext cx="4842262" cy="307181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43604" y="1000108"/>
            <a:ext cx="30003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Вода - это природное вещество, роль которого в жизни человека неоценима. </a:t>
            </a:r>
            <a:endParaRPr kumimoji="0" lang="ru-RU" sz="240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00504"/>
            <a:ext cx="4143372" cy="2708910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«</a:t>
            </a:r>
            <a:r>
              <a:rPr lang="ru-RU" sz="2000" b="1" i="1" dirty="0" smtClean="0"/>
              <a:t>Вода! Нельзя сказать, что ты необходима для жизни.</a:t>
            </a:r>
          </a:p>
          <a:p>
            <a:pPr algn="ctr"/>
            <a:r>
              <a:rPr lang="ru-RU" sz="2000" b="1" i="1" dirty="0" smtClean="0"/>
              <a:t> Ты - сама жизнь. </a:t>
            </a:r>
          </a:p>
          <a:p>
            <a:pPr algn="ctr"/>
            <a:r>
              <a:rPr lang="ru-RU" sz="2000" b="1" i="1" dirty="0" smtClean="0"/>
              <a:t>Ты – самое большое богатство на Земле!» </a:t>
            </a:r>
          </a:p>
          <a:p>
            <a:pPr algn="ctr"/>
            <a:r>
              <a:rPr lang="ru-RU" sz="2000" b="1" dirty="0" err="1" smtClean="0"/>
              <a:t>Антуан</a:t>
            </a:r>
            <a:r>
              <a:rPr lang="ru-RU" sz="2000" b="1" dirty="0" smtClean="0"/>
              <a:t> де Сент-Экзюпери </a:t>
            </a:r>
          </a:p>
          <a:p>
            <a:pPr algn="just"/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Водные ресурсы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001156" cy="4389120"/>
          </a:xfrm>
        </p:spPr>
        <p:txBody>
          <a:bodyPr/>
          <a:lstStyle/>
          <a:p>
            <a:pPr algn="just"/>
            <a:r>
              <a:rPr lang="ru-RU" sz="2400" b="1" u="sng" dirty="0" smtClean="0"/>
              <a:t>Водные ресурсы  </a:t>
            </a:r>
            <a:r>
              <a:rPr lang="ru-RU" sz="2400" dirty="0" smtClean="0"/>
              <a:t>- это океаны, моря, реки, озера, водяной пар атмосферы, подземные воды, льды; так называемая ВОДНАЯ ОБОЛОЧКА ЗЕМЛИ, которая называется </a:t>
            </a:r>
            <a:r>
              <a:rPr lang="ru-RU" sz="2400" b="1" i="1" dirty="0" smtClean="0"/>
              <a:t>гидросферой.</a:t>
            </a:r>
          </a:p>
          <a:p>
            <a:pPr algn="just"/>
            <a:r>
              <a:rPr lang="ru-RU" sz="2400" u="sng" dirty="0" smtClean="0"/>
              <a:t>Назначение</a:t>
            </a:r>
            <a:r>
              <a:rPr lang="ru-RU" sz="2400" dirty="0" smtClean="0"/>
              <a:t> водных ресурсов — поддержать жизнедеятельность человека, растений и животных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https://ru-static.z-dn.net/files/d79/4de75f09cea44957b5d5b446ae03c94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86058"/>
            <a:ext cx="751206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5929330"/>
            <a:ext cx="87154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</a:t>
            </a:r>
            <a:r>
              <a:rPr lang="ru-RU" sz="2000" b="1" i="1" dirty="0" smtClean="0"/>
              <a:t>распределение объемов воды (тыс.куб.км) в гидросфере Земли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5715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Дефицит пресной воды</a:t>
            </a:r>
            <a:endParaRPr lang="ru-RU" sz="3600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86116" y="500042"/>
          <a:ext cx="5857884" cy="280817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84497"/>
                <a:gridCol w="1738503"/>
                <a:gridCol w="2234884"/>
              </a:tblGrid>
              <a:tr h="283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Мир, регионы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Ресурсы, тыс. км</a:t>
                      </a:r>
                      <a:r>
                        <a:rPr lang="ru-RU" sz="1300" baseline="30000" dirty="0"/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На душу населения, м</a:t>
                      </a:r>
                      <a:r>
                        <a:rPr lang="ru-RU" sz="1300" baseline="30000" dirty="0"/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</a:tr>
              <a:tr h="283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Весь мир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41,0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7,2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</a:tr>
              <a:tr h="283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Европа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6,2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8,6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</a:tr>
              <a:tr h="3229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Азия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13,2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3,8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</a:tr>
              <a:tr h="2836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Африка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4,0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5,5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</a:tr>
              <a:tr h="430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Северная Америка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6,4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15,4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</a:tr>
              <a:tr h="4304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Южная Америка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9,6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29,8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</a:tr>
              <a:tr h="4355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Австралия и Океания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1,6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56,5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071546"/>
            <a:ext cx="30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Распределение мировых ресурсов пресной воды по крупным регионам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86116" y="3429000"/>
          <a:ext cx="5857884" cy="324367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18711"/>
                <a:gridCol w="1587534"/>
                <a:gridCol w="2851639"/>
              </a:tblGrid>
              <a:tr h="3633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Страна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Ресурсы, км</a:t>
                      </a:r>
                      <a:r>
                        <a:rPr lang="ru-RU" sz="1400" baseline="30000" dirty="0"/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На душу населения, тыс. м</a:t>
                      </a:r>
                      <a:r>
                        <a:rPr lang="ru-RU" sz="1400" baseline="30000" dirty="0"/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3072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Бразилия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6950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43,0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3072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Россия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4500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30,5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3072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Канада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2900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98,5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3072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Китай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2800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3072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Индонезия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2530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12,2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3072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США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2480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9,4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3072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Бангладеш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2360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19,6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3072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Индия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2085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3072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Венесуэла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1320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60,3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5720" y="4572008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Первые десять стран по ресурсам пресной воды</a:t>
            </a:r>
            <a:endParaRPr lang="ru-RU" sz="24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Водоресурсный потенциал России</a:t>
            </a:r>
            <a:endParaRPr lang="ru-RU" sz="3600" b="1" i="1" dirty="0"/>
          </a:p>
        </p:txBody>
      </p:sp>
      <p:pic>
        <p:nvPicPr>
          <p:cNvPr id="4" name="Содержимое 3" descr="C:\Users\Наталья\Downloads\Screenshot_20200218_141826.jpg"/>
          <p:cNvPicPr>
            <a:picLocks noGrp="1"/>
          </p:cNvPicPr>
          <p:nvPr>
            <p:ph idx="1"/>
          </p:nvPr>
        </p:nvPicPr>
        <p:blipFill>
          <a:blip r:embed="rId2">
            <a:lum contrast="40000"/>
          </a:blip>
          <a:srcRect t="4023"/>
          <a:stretch>
            <a:fillRect/>
          </a:stretch>
        </p:blipFill>
        <p:spPr bwMode="auto">
          <a:xfrm>
            <a:off x="2714580" y="642918"/>
            <a:ext cx="64294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643050"/>
            <a:ext cx="2428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Водный фонд по федеральным округам РФ</a:t>
            </a:r>
            <a:endParaRPr lang="ru-RU" sz="2000" dirty="0"/>
          </a:p>
        </p:txBody>
      </p:sp>
      <p:pic>
        <p:nvPicPr>
          <p:cNvPr id="6" name="Рисунок 5" descr="C:\Users\Наталья\Downloads\Screenshot_20200218_140731.jpg"/>
          <p:cNvPicPr/>
          <p:nvPr/>
        </p:nvPicPr>
        <p:blipFill>
          <a:blip r:embed="rId3">
            <a:lum contrast="40000"/>
          </a:blip>
          <a:srcRect t="8609"/>
          <a:stretch>
            <a:fillRect/>
          </a:stretch>
        </p:blipFill>
        <p:spPr bwMode="auto">
          <a:xfrm>
            <a:off x="2928926" y="3714752"/>
            <a:ext cx="600076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429132"/>
            <a:ext cx="30003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Запасы воды на территории России и периоды их возобновления </a:t>
            </a:r>
          </a:p>
          <a:p>
            <a:pPr algn="ctr"/>
            <a:r>
              <a:rPr lang="ru-RU" sz="2000" dirty="0" smtClean="0"/>
              <a:t>(по данным ГГИ) </a:t>
            </a:r>
            <a:endParaRPr lang="ru-RU" sz="20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142900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Водоресурсный потенциал России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714356"/>
            <a:ext cx="9144064" cy="592935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i="1" dirty="0" smtClean="0"/>
              <a:t>	</a:t>
            </a:r>
            <a:r>
              <a:rPr lang="ru-RU" sz="2000" b="1" i="1" dirty="0" smtClean="0"/>
              <a:t>	«Слава богу, в России воды много. У нас только два региона испытывают проблемы с водоснабжением — Крым и Калмыкия. Дефицит чистой воды не относится к острым актуальным проблемам. Более того, периодически ведутся разговоры о том, чтобы поставлять пресную воду из России в другие страны. Так, СМИ писали, что намерение покупать байкальскую воду высказывал Китай». </a:t>
            </a:r>
            <a:endParaRPr lang="ru-RU" sz="2000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rcRect l="7202" r="6376"/>
          <a:stretch>
            <a:fillRect/>
          </a:stretch>
        </p:blipFill>
        <p:spPr>
          <a:xfrm>
            <a:off x="357158" y="2928934"/>
            <a:ext cx="4000528" cy="3583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24" y="3071810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000" dirty="0" smtClean="0"/>
              <a:t>	Также Сергей Иванов высказал определенную уверенность в том, что </a:t>
            </a:r>
            <a:r>
              <a:rPr lang="ru-RU" sz="2000" b="1" i="1" dirty="0" smtClean="0"/>
              <a:t>«когда-нибудь Россия будет экспортировать пресную воду в больших объемах».</a:t>
            </a:r>
          </a:p>
          <a:p>
            <a:pPr algn="just">
              <a:buNone/>
            </a:pPr>
            <a:r>
              <a:rPr lang="ru-RU" sz="2000" dirty="0" smtClean="0"/>
              <a:t> 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Изыскание скрытых источников пресной воды и их применение 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001156" cy="5715016"/>
          </a:xfrm>
        </p:spPr>
        <p:txBody>
          <a:bodyPr/>
          <a:lstStyle/>
          <a:p>
            <a:r>
              <a:rPr lang="ru-RU" u="sng" dirty="0" smtClean="0"/>
              <a:t>Атмосферные осадки</a:t>
            </a:r>
            <a:endParaRPr lang="ru-RU" u="sng" dirty="0"/>
          </a:p>
        </p:txBody>
      </p:sp>
      <p:pic>
        <p:nvPicPr>
          <p:cNvPr id="6146" name="Picture 2" descr="Картинки по запросу &quot;атмосферные осадки&quot;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42844" y="1857364"/>
            <a:ext cx="5481532" cy="3786214"/>
          </a:xfrm>
          <a:prstGeom prst="rect">
            <a:avLst/>
          </a:prstGeom>
          <a:noFill/>
        </p:spPr>
      </p:pic>
      <p:pic>
        <p:nvPicPr>
          <p:cNvPr id="5" name="Рисунок 4" descr="осадки2.png"/>
          <p:cNvPicPr>
            <a:picLocks noChangeAspect="1"/>
          </p:cNvPicPr>
          <p:nvPr/>
        </p:nvPicPr>
        <p:blipFill>
          <a:blip r:embed="rId3">
            <a:lum contrast="20000"/>
          </a:blip>
          <a:srcRect l="5954" t="1785" r="32142"/>
          <a:stretch>
            <a:fillRect/>
          </a:stretch>
        </p:blipFill>
        <p:spPr>
          <a:xfrm>
            <a:off x="5715008" y="1571612"/>
            <a:ext cx="3286148" cy="4634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Причины использовать дождевую воду:</a:t>
            </a:r>
            <a:br>
              <a:rPr lang="ru-RU" sz="3600" b="1" i="1" dirty="0" smtClean="0"/>
            </a:br>
            <a:endParaRPr lang="ru-RU" sz="3600" b="1" i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642918"/>
            <a:ext cx="8929718" cy="4389120"/>
          </a:xfrm>
        </p:spPr>
        <p:txBody>
          <a:bodyPr>
            <a:normAutofit/>
          </a:bodyPr>
          <a:lstStyle/>
          <a:p>
            <a:pPr lvl="0" algn="just">
              <a:tabLst>
                <a:tab pos="361950" algn="l"/>
              </a:tabLst>
            </a:pPr>
            <a:r>
              <a:rPr lang="ru-RU" sz="2000" b="1" dirty="0" smtClean="0"/>
              <a:t>1. Сбережение питьевой воды, как наиболее ценного ресурса. </a:t>
            </a:r>
          </a:p>
          <a:p>
            <a:pPr lvl="0" algn="just">
              <a:tabLst>
                <a:tab pos="361950" algn="l"/>
              </a:tabLst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Уменьшение водозабор поверхностных и подземных вод и, следовательно, предотвращение оседания почвы.</a:t>
            </a:r>
          </a:p>
          <a:p>
            <a:pPr lvl="0" algn="just">
              <a:tabLst>
                <a:tab pos="361950" algn="l"/>
              </a:tabLst>
            </a:pPr>
            <a:r>
              <a:rPr lang="ru-RU" sz="2000" b="1" dirty="0" smtClean="0"/>
              <a:t>3.Технические системы сбора атмосферных осадков обеспечивают существенную экономию средств на водопотребление.</a:t>
            </a:r>
          </a:p>
          <a:p>
            <a:pPr lvl="0" algn="just">
              <a:tabLst>
                <a:tab pos="361950" algn="l"/>
              </a:tabLst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4.Сознание в вопросе экологии, что является трендом современности, это так же понятно, как и разделение отходов.</a:t>
            </a:r>
          </a:p>
          <a:p>
            <a:pPr lvl="0" algn="just">
              <a:tabLst>
                <a:tab pos="361950" algn="l"/>
              </a:tabLst>
            </a:pPr>
            <a:r>
              <a:rPr lang="ru-RU" sz="2000" b="1" dirty="0" smtClean="0"/>
              <a:t>5. «Многофункциональность» дождевой воды.</a:t>
            </a:r>
          </a:p>
          <a:p>
            <a:pPr lvl="0" algn="just">
              <a:tabLst>
                <a:tab pos="361950" algn="l"/>
              </a:tabLst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6. Возможность интеграции в автоматизацию дома.</a:t>
            </a:r>
          </a:p>
          <a:p>
            <a:pPr lvl="0" algn="just">
              <a:tabLst>
                <a:tab pos="361950" algn="l"/>
              </a:tabLst>
            </a:pPr>
            <a:r>
              <a:rPr lang="ru-RU" sz="2000" b="1" dirty="0" smtClean="0"/>
              <a:t>7. Частичная независимость от компании по водоснабжению.</a:t>
            </a:r>
          </a:p>
          <a:p>
            <a:pPr lvl="0" algn="just">
              <a:tabLst>
                <a:tab pos="361950" algn="l"/>
              </a:tabLst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8. Стоящее вложение инвестиций в технологии будущего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</p:txBody>
      </p:sp>
      <p:pic>
        <p:nvPicPr>
          <p:cNvPr id="10" name="Рисунок 9" descr="pochemu-dozhdevaya-voda-myagkaya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4786314" y="4500570"/>
            <a:ext cx="3863037" cy="2268996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Талые и паводковые воды </a:t>
            </a:r>
            <a:br>
              <a:rPr lang="ru-RU" sz="3600" b="1" i="1" dirty="0" smtClean="0"/>
            </a:br>
            <a:endParaRPr lang="ru-RU" sz="3600" b="1" i="1" dirty="0"/>
          </a:p>
        </p:txBody>
      </p:sp>
      <p:pic>
        <p:nvPicPr>
          <p:cNvPr id="4" name="Содержимое 3" descr="D:\Гоголя 10 кв 347\Documents\ПРОЕКТ\ПОЖАРЫ И НАВОДНЕНИЯ.png"/>
          <p:cNvPicPr>
            <a:picLocks noGrp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714356"/>
            <a:ext cx="9144000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Мое предложение</a:t>
            </a:r>
            <a:endParaRPr lang="ru-RU" sz="36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071546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Мое предложение</a:t>
            </a:r>
            <a:endParaRPr lang="ru-RU" sz="3600" b="1" i="1" dirty="0"/>
          </a:p>
        </p:txBody>
      </p:sp>
      <p:pic>
        <p:nvPicPr>
          <p:cNvPr id="33794" name="Picture 2" descr="C:\Users\Наталья\Pictures\Фото Гоголя 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82" r="4792" b="23508"/>
          <a:stretch>
            <a:fillRect/>
          </a:stretch>
        </p:blipFill>
        <p:spPr bwMode="auto">
          <a:xfrm>
            <a:off x="142844" y="642918"/>
            <a:ext cx="5286412" cy="3357586"/>
          </a:xfrm>
          <a:prstGeom prst="rect">
            <a:avLst/>
          </a:prstGeom>
          <a:noFill/>
        </p:spPr>
      </p:pic>
      <p:pic>
        <p:nvPicPr>
          <p:cNvPr id="33795" name="Picture 3" descr="C:\Users\Наталья\Pictures\Крыша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643306" y="3919822"/>
            <a:ext cx="5191128" cy="2938178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5000628" y="1142984"/>
          <a:ext cx="4786346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78578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15404" cy="5429288"/>
          </a:xfrm>
        </p:spPr>
        <p:txBody>
          <a:bodyPr>
            <a:noAutofit/>
          </a:bodyPr>
          <a:lstStyle/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Вступительный слайд.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Актуальность темы.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Проблема дефицита пресной воды.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Цель и задачи.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Что я предлагаю</a:t>
            </a:r>
            <a:r>
              <a:rPr lang="en-US" sz="1600" b="1" i="1" dirty="0" smtClean="0"/>
              <a:t>?</a:t>
            </a:r>
            <a:endParaRPr lang="ru-RU" sz="1600" b="1" i="1" dirty="0" smtClean="0"/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Принесёт ли это пользу</a:t>
            </a:r>
            <a:r>
              <a:rPr lang="en-US" sz="1600" b="1" i="1" dirty="0" smtClean="0"/>
              <a:t>?</a:t>
            </a:r>
            <a:endParaRPr lang="ru-RU" sz="1600" b="1" i="1" dirty="0" smtClean="0"/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Предмет и объект исследований.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Вода.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Водные ресурсы.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Дефицит пресной воды.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Водоресурсный потенциал России.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Изыскание скрытых источников пресной воды и их применение.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Мое предложение.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Осадки в регионе.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Расчет необходимого объёма  воды для слива бачка унитаза.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Экономия от внедрения проекта.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Перспектива внедрения проекта.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Система сбора дождевой воды.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Предложения по использованию дополнительных источников пресной воды.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Заключение.</a:t>
            </a:r>
          </a:p>
          <a:p>
            <a:pPr marL="266700" lvl="0" indent="-180975" algn="just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600" b="1" i="1" dirty="0" smtClean="0"/>
              <a:t>Заключительный слайд.</a:t>
            </a:r>
          </a:p>
          <a:p>
            <a:pPr marL="266700" indent="-180975"/>
            <a:endParaRPr lang="ru-RU" sz="16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u="sng" dirty="0" smtClean="0"/>
              <a:t>Необходимо:</a:t>
            </a:r>
            <a:endParaRPr lang="ru-RU" sz="3600" b="1" i="1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i="1" dirty="0" smtClean="0"/>
              <a:t>Осадки в регионе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857232"/>
          <a:ext cx="8215369" cy="4716586"/>
        </p:xfrm>
        <a:graphic>
          <a:graphicData uri="http://schemas.openxmlformats.org/drawingml/2006/table">
            <a:tbl>
              <a:tblPr/>
              <a:tblGrid>
                <a:gridCol w="1558571"/>
                <a:gridCol w="2158573"/>
                <a:gridCol w="2158573"/>
                <a:gridCol w="2339652"/>
              </a:tblGrid>
              <a:tr h="307862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Осадки, мм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от нормы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 суммы осадков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Выпало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8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8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8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8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8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8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8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июль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8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август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8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8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8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8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86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82828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54" marR="6054" marT="6054" marB="6054" anchor="ctr">
                    <a:lnL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828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5572140"/>
            <a:ext cx="49292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Таблица. Осадки в Ульяновске 2019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e8bc6a1cf57a64979862d193fa3ae29.jpg"/>
          <p:cNvPicPr>
            <a:picLocks noGrp="1"/>
          </p:cNvPicPr>
          <p:nvPr>
            <p:ph idx="1"/>
          </p:nvPr>
        </p:nvPicPr>
        <p:blipFill>
          <a:blip r:embed="rId2">
            <a:lum bright="-20000" contrast="30000"/>
          </a:blip>
          <a:stretch>
            <a:fillRect/>
          </a:stretch>
        </p:blipFill>
        <p:spPr>
          <a:xfrm>
            <a:off x="500034" y="1142984"/>
            <a:ext cx="7646665" cy="5214974"/>
          </a:xfrm>
          <a:prstGeom prst="rect">
            <a:avLst/>
          </a:prstGeom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0011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Карта России. Годовое количество осадков ( по данным Государственного Доклада  «О СОСТОЯНИИ И ИСПОЛЬЗОВАНИИ ВОДНЫХ РЕСУРСОВ РОССИЙСКОЙ ФЕДЕРАЦИИ в 2018 году»)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3071810"/>
          <a:ext cx="9144000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0"/>
          <a:ext cx="8072494" cy="257174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79783"/>
                <a:gridCol w="2481668"/>
                <a:gridCol w="4711043"/>
              </a:tblGrid>
              <a:tr h="541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мм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л/м</a:t>
                      </a:r>
                      <a:r>
                        <a:rPr lang="ru-RU" sz="1300" baseline="30000" dirty="0"/>
                        <a:t>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кг/м</a:t>
                      </a:r>
                      <a:r>
                        <a:rPr lang="ru-RU" sz="1300" baseline="30000"/>
                        <a:t>2</a:t>
                      </a:r>
                      <a:r>
                        <a:rPr lang="ru-RU" sz="1300"/>
                        <a:t/>
                      </a:r>
                      <a:br>
                        <a:rPr lang="ru-RU" sz="1300"/>
                      </a:br>
                      <a:r>
                        <a:rPr lang="ru-RU" sz="1300"/>
                        <a:t>воды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</a:tr>
              <a:tr h="29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</a:tr>
              <a:tr h="29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</a:tr>
              <a:tr h="29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</a:tr>
              <a:tr h="29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10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</a:tr>
              <a:tr h="29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</a:tr>
              <a:tr h="29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20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</a:tr>
              <a:tr h="29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/>
                        <a:t>25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/>
                        <a:t>25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102" marR="18102" marT="18102" marB="18102"/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285984" y="2643182"/>
            <a:ext cx="4293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Таблица перевода единиц выпадения осадков.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Расчет необходимого объёма  воды для слива бачка унитаза.</a:t>
            </a:r>
            <a:endParaRPr lang="ru-RU" sz="36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786842" cy="5516352"/>
        </p:xfrm>
        <a:graphic>
          <a:graphicData uri="http://schemas.openxmlformats.org/drawingml/2006/table">
            <a:tbl>
              <a:tblPr/>
              <a:tblGrid>
                <a:gridCol w="1036500"/>
                <a:gridCol w="829626"/>
                <a:gridCol w="569789"/>
                <a:gridCol w="569789"/>
                <a:gridCol w="735562"/>
                <a:gridCol w="740186"/>
                <a:gridCol w="646122"/>
                <a:gridCol w="861238"/>
                <a:gridCol w="1398644"/>
                <a:gridCol w="1399386"/>
              </a:tblGrid>
              <a:tr h="225638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Расчетный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Период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Наименование услуг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Тариф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(размер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платы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в руб/ед.изм)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За водо-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отведение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Оплата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за водо-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отведение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(руб.)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Объём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сливного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бачка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(литр)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Спусков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Сливного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бачка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в месяц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(среднее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значение)*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Водоотведение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из сливного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бачка (куб.м)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(п.7х п.8;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 4х720=2880 литров)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 литр =0.001 </a:t>
                      </a: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 куб.м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(Условно)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Плата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за водо-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отведение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из сливного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бачка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(руб.)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(п.5хп.9)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Горячее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Calibri"/>
                          <a:cs typeface="Times New Roman"/>
                        </a:rPr>
                        <a:t>водо-снабжение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(куб.м)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Холодное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Calibri"/>
                          <a:cs typeface="Times New Roman"/>
                        </a:rPr>
                        <a:t>водо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снабжение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(куб.м)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+mn-lt"/>
                          <a:ea typeface="Calibri"/>
                          <a:cs typeface="Times New Roman"/>
                        </a:rPr>
                        <a:t>Водо</a:t>
                      </a: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отведение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(куб.м)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0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21,08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632,4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720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2,9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61.13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21,08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548,08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720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2,9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61.13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Март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21,08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548,08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720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2,9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61.13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21,08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632,.4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720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2,9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61.13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Май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21,08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632,4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720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2,9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61.13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Июнь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21,08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527,0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720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2,9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61.13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Июль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21,08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590,24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720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2,9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61.13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21,08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590,24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720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2,9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61.13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Сертябрь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21,08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548,08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720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2,9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61.13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27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21,08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569,16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720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2,9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61.13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21,08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548,08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720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2,9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61.13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27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21,08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569,16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720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  <a:ea typeface="Calibri"/>
                          <a:cs typeface="Times New Roman"/>
                        </a:rPr>
                        <a:t>2,9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n-lt"/>
                          <a:ea typeface="Calibri"/>
                          <a:cs typeface="Times New Roman"/>
                        </a:rPr>
                        <a:t>61.13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147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182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329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6935,32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Calibri"/>
                          <a:cs typeface="Times New Roman"/>
                        </a:rPr>
                        <a:t>8640</a:t>
                      </a: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34,6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+mn-lt"/>
                          <a:ea typeface="Calibri"/>
                          <a:cs typeface="Times New Roman"/>
                        </a:rPr>
                        <a:t>733,58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22">
                <a:tc gridSpan="10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latin typeface="+mn-lt"/>
                          <a:ea typeface="Times New Roman"/>
                          <a:cs typeface="Times New Roman"/>
                        </a:rPr>
                        <a:t>* В </a:t>
                      </a: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среднем, </a:t>
                      </a:r>
                      <a:r>
                        <a:rPr lang="ru-RU" sz="1400" b="1" i="1" dirty="0">
                          <a:latin typeface="+mn-lt"/>
                          <a:ea typeface="Times New Roman"/>
                          <a:cs typeface="Times New Roman"/>
                        </a:rPr>
                        <a:t>человек в день производит 6 спусков сливного бачка. В квартире проживают 4 человека, соответственно 6х4=24 спуска сливного бачка производится в день всеми членами семьи. За месяц (в среднем 30 дней) производится 24х30=720 спусков сливного бачка.</a:t>
                      </a:r>
                    </a:p>
                  </a:txBody>
                  <a:tcPr marL="48236" marR="482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071934" cy="41434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</a:pPr>
            <a:r>
              <a:rPr lang="ru-RU" b="1" i="1" u="sng" dirty="0" smtClean="0">
                <a:solidFill>
                  <a:schemeClr val="tx1"/>
                </a:solidFill>
              </a:rPr>
              <a:t>Исходные данные:</a:t>
            </a:r>
          </a:p>
          <a:p>
            <a:pPr>
              <a:buClr>
                <a:schemeClr val="tx1"/>
              </a:buClr>
            </a:pPr>
            <a:r>
              <a:rPr lang="ru-RU" dirty="0" smtClean="0">
                <a:solidFill>
                  <a:schemeClr val="tx1"/>
                </a:solidFill>
              </a:rPr>
              <a:t>Объем сливного бачка унитаза – 4 литра (среднее значение);</a:t>
            </a:r>
          </a:p>
          <a:p>
            <a:pPr>
              <a:buClr>
                <a:schemeClr val="tx1"/>
              </a:buClr>
            </a:pPr>
            <a:r>
              <a:rPr lang="ru-RU" dirty="0" smtClean="0">
                <a:solidFill>
                  <a:schemeClr val="tx1"/>
                </a:solidFill>
              </a:rPr>
              <a:t>Количество лиц проживающих в квартире – 4;</a:t>
            </a:r>
          </a:p>
          <a:p>
            <a:pPr>
              <a:buClr>
                <a:schemeClr val="tx1"/>
              </a:buClr>
            </a:pPr>
            <a:r>
              <a:rPr lang="ru-RU" dirty="0" smtClean="0">
                <a:solidFill>
                  <a:schemeClr val="tx1"/>
                </a:solidFill>
              </a:rPr>
              <a:t>Количество спусков сливного бачка в один день,</a:t>
            </a:r>
          </a:p>
          <a:p>
            <a:pPr>
              <a:buClr>
                <a:schemeClr val="tx1"/>
              </a:buClr>
            </a:pPr>
            <a:r>
              <a:rPr lang="ru-RU" dirty="0" smtClean="0">
                <a:solidFill>
                  <a:schemeClr val="tx1"/>
                </a:solidFill>
              </a:rPr>
              <a:t> произведенное одним человеком – 6 (среднее значение);</a:t>
            </a:r>
          </a:p>
          <a:p>
            <a:endParaRPr lang="ru-RU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143372" y="785794"/>
          <a:ext cx="4834771" cy="5269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Экономия от внедрения проекта</a:t>
            </a:r>
            <a:endParaRPr lang="ru-RU" sz="3600" i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3714776" cy="5357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ru-RU" b="1" i="1" u="sng" dirty="0" smtClean="0">
                <a:solidFill>
                  <a:schemeClr val="tx1"/>
                </a:solidFill>
              </a:rPr>
              <a:t>Исходные данные: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Количество проживающих на 01.01.2020 г.  -  1100 человек 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объем сливного бачка унитаза – 4 литра; 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количество спусков сливного бачка в один день, произведенное одним человеком – 6;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площадь крыши дома - 3355 кв.м ;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за 2019 год в нашем городе выпало 500 мм осадков</a:t>
            </a:r>
          </a:p>
          <a:p>
            <a:pPr>
              <a:buClr>
                <a:schemeClr val="tx1"/>
              </a:buClr>
            </a:pPr>
            <a:endParaRPr lang="ru-RU" dirty="0" smtClean="0"/>
          </a:p>
          <a:p>
            <a:pPr>
              <a:buClr>
                <a:schemeClr val="tx1"/>
              </a:buClr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214810" y="857232"/>
          <a:ext cx="478634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357166"/>
          <a:ext cx="8501122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1071546"/>
            <a:ext cx="5286380" cy="178595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В таком случае , на «Марсе» не только яблони, но и розы будут цвести в большом количестве!</a:t>
            </a:r>
            <a:br>
              <a:rPr lang="ru-RU" sz="3200" b="1" i="1" dirty="0" smtClean="0"/>
            </a:br>
            <a:endParaRPr lang="ru-RU" sz="3200" dirty="0"/>
          </a:p>
        </p:txBody>
      </p:sp>
      <p:pic>
        <p:nvPicPr>
          <p:cNvPr id="4" name="Рисунок 3" descr="НПО МАРС.jpg"/>
          <p:cNvPicPr>
            <a:picLocks noChangeAspect="1"/>
          </p:cNvPicPr>
          <p:nvPr/>
        </p:nvPicPr>
        <p:blipFill>
          <a:blip r:embed="rId2">
            <a:lum contrast="30000"/>
          </a:blip>
          <a:srcRect t="11014"/>
          <a:stretch>
            <a:fillRect/>
          </a:stretch>
        </p:blipFill>
        <p:spPr>
          <a:xfrm>
            <a:off x="214282" y="0"/>
            <a:ext cx="3270264" cy="6591326"/>
          </a:xfrm>
          <a:prstGeom prst="rect">
            <a:avLst/>
          </a:prstGeom>
        </p:spPr>
      </p:pic>
      <p:pic>
        <p:nvPicPr>
          <p:cNvPr id="5122" name="Picture 2" descr="https://avatars.mds.yandex.net/get-pdb/49816/a5f0a3b9-2a65-4122-9585-588bb5aecda6/s1200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643306" y="2428868"/>
            <a:ext cx="5500694" cy="41255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Система сбора дождевой воды</a:t>
            </a:r>
            <a:br>
              <a:rPr lang="ru-RU" sz="3600" b="1" i="1" dirty="0" smtClean="0"/>
            </a:b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571480"/>
            <a:ext cx="9429784" cy="438912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	</a:t>
            </a:r>
            <a:r>
              <a:rPr lang="ru-RU" sz="2000" dirty="0" smtClean="0"/>
              <a:t>	Предлагаемый вариант системы сбора дождевой воды представлен в работе сконструированной мною моделью, которая не является уменьшенной копией рабочей системы, она лишь схематически показывает общий принцип сбора и очистки воды для дальнейшего использования.</a:t>
            </a:r>
          </a:p>
          <a:p>
            <a:pPr algn="just">
              <a:buNone/>
            </a:pPr>
            <a:r>
              <a:rPr lang="ru-RU" sz="4800" b="1" dirty="0" smtClean="0"/>
              <a:t>        </a:t>
            </a:r>
          </a:p>
          <a:p>
            <a:endParaRPr lang="ru-RU" dirty="0"/>
          </a:p>
        </p:txBody>
      </p:sp>
      <p:pic>
        <p:nvPicPr>
          <p:cNvPr id="7" name="Рисунок 6" descr="faceu_20200222163617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6097" r="10592"/>
          <a:stretch>
            <a:fillRect/>
          </a:stretch>
        </p:blipFill>
        <p:spPr>
          <a:xfrm>
            <a:off x="142844" y="2071678"/>
            <a:ext cx="2834445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AirBrush_2020022216291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13244" r="5401"/>
          <a:stretch>
            <a:fillRect/>
          </a:stretch>
        </p:blipFill>
        <p:spPr>
          <a:xfrm>
            <a:off x="6072166" y="2071678"/>
            <a:ext cx="3071834" cy="437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AirBrush_20200222162652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l="4099" r="15966"/>
          <a:stretch>
            <a:fillRect/>
          </a:stretch>
        </p:blipFill>
        <p:spPr>
          <a:xfrm>
            <a:off x="3143240" y="2071678"/>
            <a:ext cx="2786082" cy="371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4286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Актуальность темы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357298"/>
            <a:ext cx="4214842" cy="4389120"/>
          </a:xfrm>
        </p:spPr>
        <p:txBody>
          <a:bodyPr>
            <a:normAutofit/>
          </a:bodyPr>
          <a:lstStyle/>
          <a:p>
            <a:pPr marL="273050" indent="-273050" algn="just">
              <a:buNone/>
            </a:pPr>
            <a:r>
              <a:rPr lang="ru-RU" sz="2400" dirty="0" smtClean="0"/>
              <a:t>	</a:t>
            </a:r>
            <a:r>
              <a:rPr lang="ru-RU" sz="2400" i="1" dirty="0" smtClean="0"/>
              <a:t>«Рост населения Земли, увеличение потребления ресурсов и уничтожение природных экосистем привели к тому, что к началу XXI века вода питьевого и технического назначения стала одним из наиболее существенных видов ресурсов»</a:t>
            </a:r>
            <a:endParaRPr lang="ru-RU" sz="2400" i="1" dirty="0"/>
          </a:p>
        </p:txBody>
      </p:sp>
      <p:pic>
        <p:nvPicPr>
          <p:cNvPr id="4" name="Рисунок 3" descr="1доклад о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714356"/>
            <a:ext cx="4092747" cy="6000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50122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/>
              <a:t>Предложения по использованию дополнительных источников пресной воды.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885831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4286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Заключение</a:t>
            </a:r>
            <a:endParaRPr lang="ru-RU" sz="36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714356"/>
          <a:ext cx="8929718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amMihan-20151455672056496751428224974.52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2643182"/>
            <a:ext cx="5786478" cy="4214818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/>
              <a:t>СПАСИБО ЗА         ВНИМАНИЕ!!!</a:t>
            </a:r>
            <a:br>
              <a:rPr lang="ru-RU" sz="6600" b="1" i="1" dirty="0" smtClean="0"/>
            </a:br>
            <a:endParaRPr lang="ru-RU" sz="6600" b="1" i="1" dirty="0"/>
          </a:p>
        </p:txBody>
      </p:sp>
      <p:pic>
        <p:nvPicPr>
          <p:cNvPr id="5" name="Рисунок 4" descr="141114035303-Oa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855794"/>
            <a:ext cx="4997210" cy="5002206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41715" cy="6858000"/>
          </a:xfr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Проблема дефицита пресной воды</a:t>
            </a:r>
            <a:endParaRPr lang="ru-RU" sz="3600" b="1" i="1" dirty="0"/>
          </a:p>
        </p:txBody>
      </p:sp>
      <p:pic>
        <p:nvPicPr>
          <p:cNvPr id="4" name="Содержимое 3" descr="Проблема дефицита пресной воды Измен. клима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4000504"/>
            <a:ext cx="4572032" cy="2733059"/>
          </a:xfrm>
        </p:spPr>
      </p:pic>
      <p:pic>
        <p:nvPicPr>
          <p:cNvPr id="5" name="Рисунок 4" descr="Увеличение потребления воды.jpg"/>
          <p:cNvPicPr>
            <a:picLocks noChangeAspect="1"/>
          </p:cNvPicPr>
          <p:nvPr/>
        </p:nvPicPr>
        <p:blipFill>
          <a:blip r:embed="rId3">
            <a:lum contrast="20000"/>
          </a:blip>
          <a:srcRect b="1570"/>
          <a:stretch>
            <a:fillRect/>
          </a:stretch>
        </p:blipFill>
        <p:spPr>
          <a:xfrm>
            <a:off x="4500562" y="642918"/>
            <a:ext cx="4500562" cy="3322424"/>
          </a:xfrm>
          <a:prstGeom prst="rect">
            <a:avLst/>
          </a:prstGeom>
        </p:spPr>
      </p:pic>
      <p:pic>
        <p:nvPicPr>
          <p:cNvPr id="6" name="Рисунок 5" descr="Проблема дефицита пресной воды Люд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42918"/>
            <a:ext cx="4381530" cy="3286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7818" y="3357562"/>
            <a:ext cx="5597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(30%)</a:t>
            </a:r>
            <a:endParaRPr lang="ru-RU" sz="11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4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Цель и задачи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001156" cy="43891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решение вопросов экономии пресной воды путем совершенствования технологии использования её скрытых источников в водоресурсном потенциале России.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Чтобы достичь цели моего исследования необходимо выполнение следующих 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задач:</a:t>
            </a:r>
          </a:p>
          <a:p>
            <a:pPr marL="273050" indent="-184150" algn="just">
              <a:buNone/>
              <a:tabLst>
                <a:tab pos="179388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Рассмотреть актуальность проблемы дефицита водных ресурсов.</a:t>
            </a:r>
          </a:p>
          <a:p>
            <a:pPr marL="273050" indent="-184150" algn="just">
              <a:buNone/>
              <a:tabLst>
                <a:tab pos="179388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Рассмотреть водоресурсный потенциал России с целью изыскания скрытых источников пресной воды.</a:t>
            </a:r>
          </a:p>
          <a:p>
            <a:pPr marL="273050" indent="-184150" algn="just">
              <a:buNone/>
              <a:tabLst>
                <a:tab pos="179388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исследования в целесообразности применения технологий использования скрытых  источников пресной воды.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69649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4857784"/>
            <a:ext cx="2178884" cy="2000216"/>
          </a:xfrm>
          <a:prstGeom prst="rect">
            <a:avLst/>
          </a:prstGeom>
        </p:spPr>
      </p:pic>
      <p:pic>
        <p:nvPicPr>
          <p:cNvPr id="5" name="Рисунок 4" descr="2696490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500702"/>
            <a:ext cx="1478538" cy="1357298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Что я предлагаю</a:t>
            </a:r>
            <a:r>
              <a:rPr lang="en-US" sz="3600" b="1" i="1" dirty="0" smtClean="0"/>
              <a:t>?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714356"/>
            <a:ext cx="9072626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		Гипотеза работы</a:t>
            </a:r>
            <a:r>
              <a:rPr lang="ru-RU" dirty="0" smtClean="0"/>
              <a:t> заключается в том, что применение усовершенствованных технологий использования объемов воды, образующихся в результате выпадения атмосферных осадков, а также ежегодного критического подъема уровня воды в реках, вызванного таянием снега, повышением уровня грунтовых вод или сильных дождей,  способствует экономии пресной воды.</a:t>
            </a:r>
          </a:p>
          <a:p>
            <a:endParaRPr lang="ru-RU" dirty="0"/>
          </a:p>
        </p:txBody>
      </p:sp>
      <p:pic>
        <p:nvPicPr>
          <p:cNvPr id="14338" name="Picture 2" descr="https://cdn.pixabay.com/photo/2016/10/16/20/58/waterfall-1746225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4645396" cy="3095721"/>
          </a:xfrm>
          <a:prstGeom prst="rect">
            <a:avLst/>
          </a:prstGeom>
          <a:noFill/>
        </p:spPr>
      </p:pic>
      <p:pic>
        <p:nvPicPr>
          <p:cNvPr id="6" name="Рисунок 5" descr="ВОДА4.jpg"/>
          <p:cNvPicPr>
            <a:picLocks noChangeAspect="1"/>
          </p:cNvPicPr>
          <p:nvPr/>
        </p:nvPicPr>
        <p:blipFill>
          <a:blip r:embed="rId3"/>
          <a:srcRect l="20782"/>
          <a:stretch>
            <a:fillRect/>
          </a:stretch>
        </p:blipFill>
        <p:spPr>
          <a:xfrm>
            <a:off x="5214942" y="3643314"/>
            <a:ext cx="3643306" cy="2914655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Принесёт ли это пользу</a:t>
            </a:r>
            <a:r>
              <a:rPr lang="en-US" sz="3600" b="1" i="1" dirty="0" smtClean="0"/>
              <a:t>?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642918"/>
            <a:ext cx="9286908" cy="58579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200" dirty="0" smtClean="0"/>
              <a:t>Проведенные  исследования</a:t>
            </a:r>
            <a:r>
              <a:rPr lang="ru-RU" sz="2200" b="1" dirty="0" smtClean="0"/>
              <a:t> </a:t>
            </a:r>
            <a:r>
              <a:rPr lang="ru-RU" sz="2200" dirty="0" smtClean="0"/>
              <a:t>докажут </a:t>
            </a:r>
            <a:r>
              <a:rPr lang="ru-RU" sz="2200" b="1" u="sng" dirty="0" smtClean="0"/>
              <a:t>необходимост</a:t>
            </a:r>
            <a:r>
              <a:rPr lang="ru-RU" sz="2200" dirty="0" smtClean="0"/>
              <a:t>ь разработки государственных программ по сооружению систем экстренного забора больших объёмов воды в регионах с постоянным обильным паводком рек, по её очистке, транспортированию и хранению. </a:t>
            </a:r>
          </a:p>
          <a:p>
            <a:endParaRPr lang="ru-RU" dirty="0"/>
          </a:p>
        </p:txBody>
      </p:sp>
      <p:pic>
        <p:nvPicPr>
          <p:cNvPr id="4" name="Рисунок 3" descr="8_Uio1ItS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rcRect l="6608" r="2533"/>
          <a:stretch>
            <a:fillRect/>
          </a:stretch>
        </p:blipFill>
        <p:spPr>
          <a:xfrm>
            <a:off x="142844" y="2500306"/>
            <a:ext cx="3929090" cy="3429024"/>
          </a:xfrm>
          <a:prstGeom prst="rect">
            <a:avLst/>
          </a:prstGeom>
        </p:spPr>
      </p:pic>
      <p:pic>
        <p:nvPicPr>
          <p:cNvPr id="5" name="Рисунок 4" descr="4829ba90a817a07c947137d4699142c6.jpg"/>
          <p:cNvPicPr>
            <a:picLocks noChangeAspect="1"/>
          </p:cNvPicPr>
          <p:nvPr/>
        </p:nvPicPr>
        <p:blipFill>
          <a:blip r:embed="rId3" cstate="print"/>
          <a:srcRect r="10613"/>
          <a:stretch>
            <a:fillRect/>
          </a:stretch>
        </p:blipFill>
        <p:spPr>
          <a:xfrm>
            <a:off x="4286216" y="2357430"/>
            <a:ext cx="4857784" cy="3600805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Предмет и объект исследований</a:t>
            </a:r>
            <a:endParaRPr lang="ru-RU" sz="3600" b="1" i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000108"/>
          <a:ext cx="842968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</TotalTime>
  <Words>1375</Words>
  <Application>Microsoft Office PowerPoint</Application>
  <PresentationFormat>Экран (4:3)</PresentationFormat>
  <Paragraphs>460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Исследовательская работа по теме:  «Совершенствование технологии использования скрытых источников пресной воды, как решение проблемы дефицита водных ресурсов». </vt:lpstr>
      <vt:lpstr>Содержание</vt:lpstr>
      <vt:lpstr>Актуальность темы</vt:lpstr>
      <vt:lpstr>Презентация PowerPoint</vt:lpstr>
      <vt:lpstr>Проблема дефицита пресной воды</vt:lpstr>
      <vt:lpstr>Цель и задачи</vt:lpstr>
      <vt:lpstr>Что я предлагаю?</vt:lpstr>
      <vt:lpstr>Принесёт ли это пользу?</vt:lpstr>
      <vt:lpstr>Предмет и объект исследований</vt:lpstr>
      <vt:lpstr>Вода</vt:lpstr>
      <vt:lpstr>Водные ресурсы</vt:lpstr>
      <vt:lpstr>Дефицит пресной воды</vt:lpstr>
      <vt:lpstr>Водоресурсный потенциал России</vt:lpstr>
      <vt:lpstr>Водоресурсный потенциал России</vt:lpstr>
      <vt:lpstr>Изыскание скрытых источников пресной воды и их применение </vt:lpstr>
      <vt:lpstr>Причины использовать дождевую воду: </vt:lpstr>
      <vt:lpstr>Талые и паводковые воды  </vt:lpstr>
      <vt:lpstr>Мое предложение</vt:lpstr>
      <vt:lpstr>Мое предложение</vt:lpstr>
      <vt:lpstr>Необходимо:</vt:lpstr>
      <vt:lpstr>Осадки в регионе </vt:lpstr>
      <vt:lpstr>Презентация PowerPoint</vt:lpstr>
      <vt:lpstr>Презентация PowerPoint</vt:lpstr>
      <vt:lpstr>Расчет необходимого объёма  воды для слива бачка унитаза.</vt:lpstr>
      <vt:lpstr>Презентация PowerPoint</vt:lpstr>
      <vt:lpstr>Экономия от внедрения проекта</vt:lpstr>
      <vt:lpstr>Презентация PowerPoint</vt:lpstr>
      <vt:lpstr>В таком случае , на «Марсе» не только яблони, но и розы будут цвести в большом количестве! </vt:lpstr>
      <vt:lpstr>Система сбора дождевой воды </vt:lpstr>
      <vt:lpstr>Предложения по использованию дополнительных источников пресной воды. </vt:lpstr>
      <vt:lpstr>Заключение</vt:lpstr>
      <vt:lpstr>СПАСИБО ЗА         ВНИМАНИЕ!!!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теме:  «Совершенствование технологии использования скрытых источников пресной воды, как решение проблемы дефицита водных ресурсов».</dc:title>
  <dc:creator>Наталья</dc:creator>
  <cp:lastModifiedBy>User</cp:lastModifiedBy>
  <cp:revision>39</cp:revision>
  <dcterms:created xsi:type="dcterms:W3CDTF">2020-02-21T03:50:33Z</dcterms:created>
  <dcterms:modified xsi:type="dcterms:W3CDTF">2023-12-09T17:41:24Z</dcterms:modified>
</cp:coreProperties>
</file>