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95" r:id="rId3"/>
    <p:sldId id="313" r:id="rId4"/>
    <p:sldId id="327" r:id="rId5"/>
    <p:sldId id="324" r:id="rId6"/>
    <p:sldId id="325" r:id="rId7"/>
    <p:sldId id="280" r:id="rId8"/>
    <p:sldId id="286" r:id="rId9"/>
    <p:sldId id="321" r:id="rId10"/>
    <p:sldId id="287" r:id="rId11"/>
    <p:sldId id="284" r:id="rId12"/>
    <p:sldId id="294" r:id="rId13"/>
    <p:sldId id="291" r:id="rId14"/>
    <p:sldId id="288" r:id="rId15"/>
    <p:sldId id="319" r:id="rId16"/>
    <p:sldId id="326" r:id="rId17"/>
    <p:sldId id="290" r:id="rId18"/>
    <p:sldId id="318" r:id="rId19"/>
    <p:sldId id="311" r:id="rId20"/>
    <p:sldId id="314" r:id="rId21"/>
    <p:sldId id="328" r:id="rId22"/>
    <p:sldId id="258" r:id="rId23"/>
    <p:sldId id="261" r:id="rId24"/>
    <p:sldId id="263" r:id="rId25"/>
    <p:sldId id="265" r:id="rId26"/>
    <p:sldId id="267" r:id="rId27"/>
    <p:sldId id="270" r:id="rId28"/>
    <p:sldId id="272" r:id="rId2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83" d="100"/>
          <a:sy n="83" d="100"/>
        </p:scale>
        <p:origin x="6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546100" y="-4763"/>
            <a:ext cx="5014912" cy="6862763"/>
            <a:chOff x="2928938" y="-4763"/>
            <a:chExt cx="5014912" cy="6862763"/>
          </a:xfrm>
        </p:grpSpPr>
        <p:sp>
          <p:nvSpPr>
            <p:cNvPr id="22" name="Freeform 6"/>
            <p:cNvSpPr/>
            <p:nvPr/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3" name="Freeform 7"/>
            <p:cNvSpPr/>
            <p:nvPr/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24" name="Freeform 9"/>
            <p:cNvSpPr/>
            <p:nvPr/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5" name="Freeform 10"/>
            <p:cNvSpPr/>
            <p:nvPr/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6" name="Freeform 11"/>
            <p:cNvSpPr/>
            <p:nvPr/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7" name="Freeform 12"/>
            <p:cNvSpPr/>
            <p:nvPr/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28401" y="1380068"/>
            <a:ext cx="8574622" cy="2616199"/>
          </a:xfrm>
        </p:spPr>
        <p:txBody>
          <a:bodyPr anchor="b">
            <a:normAutofit/>
          </a:bodyPr>
          <a:lstStyle>
            <a:lvl1pPr algn="r">
              <a:defRPr sz="6000">
                <a:effectLst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15377" y="3996267"/>
            <a:ext cx="6987645" cy="1388534"/>
          </a:xfrm>
        </p:spPr>
        <p:txBody>
          <a:bodyPr anchor="t">
            <a:normAutofit/>
          </a:bodyPr>
          <a:lstStyle>
            <a:lvl1pPr marL="0" indent="0" algn="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BFB972-8043-4F51-94EC-BB104FAA6A68}" type="datetimeFigureOut">
              <a:rPr lang="ru-RU" smtClean="0"/>
              <a:t>ср 22.11.23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2412" y="5883275"/>
            <a:ext cx="4324044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7C5E6D-6FFA-415C-AB08-DE34516293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95232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4732865"/>
            <a:ext cx="1001871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3860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1" y="5299603"/>
            <a:ext cx="1001871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BFB972-8043-4F51-94EC-BB104FAA6A68}" type="datetimeFigureOut">
              <a:rPr lang="ru-RU" smtClean="0"/>
              <a:t>ср 22.11.23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7C5E6D-6FFA-415C-AB08-DE34516293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57818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685800"/>
            <a:ext cx="10018711" cy="304800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343400"/>
            <a:ext cx="10018713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BFB972-8043-4F51-94EC-BB104FAA6A68}" type="datetimeFigureOut">
              <a:rPr lang="ru-RU" smtClean="0"/>
              <a:t>ср 22.11.23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7C5E6D-6FFA-415C-AB08-DE34516293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854893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36811" y="3428999"/>
            <a:ext cx="8532815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1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BFB972-8043-4F51-94EC-BB104FAA6A68}" type="datetimeFigureOut">
              <a:rPr lang="ru-RU" smtClean="0"/>
              <a:t>ср 22.11.23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7C5E6D-6FFA-415C-AB08-DE34516293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893582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3308581"/>
            <a:ext cx="1001870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7381"/>
            <a:ext cx="1001871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BFB972-8043-4F51-94EC-BB104FAA6A68}" type="datetimeFigureOut">
              <a:rPr lang="ru-RU" smtClean="0"/>
              <a:t>ср 22.11.23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7C5E6D-6FFA-415C-AB08-DE34516293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132904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3" y="3886200"/>
            <a:ext cx="10018710" cy="88900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5200"/>
            <a:ext cx="1001871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BFB972-8043-4F51-94EC-BB104FAA6A68}" type="datetimeFigureOut">
              <a:rPr lang="ru-RU" smtClean="0"/>
              <a:t>ср 22.11.23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7C5E6D-6FFA-415C-AB08-DE34516293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020758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685800"/>
            <a:ext cx="10018712" cy="27273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2" y="3505200"/>
            <a:ext cx="10018713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3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BFB972-8043-4F51-94EC-BB104FAA6A68}" type="datetimeFigureOut">
              <a:rPr lang="ru-RU" smtClean="0"/>
              <a:t>ср 22.11.23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7C5E6D-6FFA-415C-AB08-DE34516293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49976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BFB972-8043-4F51-94EC-BB104FAA6A68}" type="datetimeFigureOut">
              <a:rPr lang="ru-RU" smtClean="0"/>
              <a:t>ср 22.11.23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7C5E6D-6FFA-415C-AB08-DE34516293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055639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32655" y="685800"/>
            <a:ext cx="1770369" cy="51054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84312" y="685800"/>
            <a:ext cx="8019742" cy="5105400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BFB972-8043-4F51-94EC-BB104FAA6A68}" type="datetimeFigureOut">
              <a:rPr lang="ru-RU" smtClean="0"/>
              <a:t>ср 22.11.23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7C5E6D-6FFA-415C-AB08-DE34516293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30676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BFB972-8043-4F51-94EC-BB104FAA6A68}" type="datetimeFigureOut">
              <a:rPr lang="ru-RU" smtClean="0"/>
              <a:t>ср 22.11.23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51856" y="5867131"/>
            <a:ext cx="551167" cy="365125"/>
          </a:xfrm>
        </p:spPr>
        <p:txBody>
          <a:bodyPr/>
          <a:lstStyle/>
          <a:p>
            <a:fld id="{297C5E6D-6FFA-415C-AB08-DE34516293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55979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2279" y="2666999"/>
            <a:ext cx="8930747" cy="2110382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2278" y="4777381"/>
            <a:ext cx="893074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BFB972-8043-4F51-94EC-BB104FAA6A68}" type="datetimeFigureOut">
              <a:rPr lang="ru-RU" smtClean="0"/>
              <a:t>ср 22.11.23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7C5E6D-6FFA-415C-AB08-DE34516293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05095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84312" y="2666999"/>
            <a:ext cx="4895055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07967" y="2667000"/>
            <a:ext cx="4895056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BFB972-8043-4F51-94EC-BB104FAA6A68}" type="datetimeFigureOut">
              <a:rPr lang="ru-RU" smtClean="0"/>
              <a:t>ср 22.11.23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7C5E6D-6FFA-415C-AB08-DE34516293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16311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72179" y="2658533"/>
            <a:ext cx="4607188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84311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80487" y="2667000"/>
            <a:ext cx="462253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7967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BFB972-8043-4F51-94EC-BB104FAA6A68}" type="datetimeFigureOut">
              <a:rPr lang="ru-RU" smtClean="0"/>
              <a:t>ср 22.11.23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7C5E6D-6FFA-415C-AB08-DE34516293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9694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BFB972-8043-4F51-94EC-BB104FAA6A68}" type="datetimeFigureOut">
              <a:rPr lang="ru-RU" smtClean="0"/>
              <a:t>ср 22.11.23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7C5E6D-6FFA-415C-AB08-DE34516293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48559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BFB972-8043-4F51-94EC-BB104FAA6A68}" type="datetimeFigureOut">
              <a:rPr lang="ru-RU" smtClean="0"/>
              <a:t>ср 22.11.23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7C5E6D-6FFA-415C-AB08-DE34516293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91385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1600200"/>
            <a:ext cx="3549121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62033" y="685799"/>
            <a:ext cx="6240990" cy="5105401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2" y="2971800"/>
            <a:ext cx="3549121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BFB972-8043-4F51-94EC-BB104FAA6A68}" type="datetimeFigureOut">
              <a:rPr lang="ru-RU" smtClean="0"/>
              <a:t>ср 22.11.23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7C5E6D-6FFA-415C-AB08-DE34516293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43210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2724" y="1752599"/>
            <a:ext cx="5426158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94682" y="914400"/>
            <a:ext cx="3280974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2724" y="3124199"/>
            <a:ext cx="5426158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BFB972-8043-4F51-94EC-BB104FAA6A68}" type="datetimeFigureOut">
              <a:rPr lang="ru-RU" smtClean="0"/>
              <a:t>ср 22.11.23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7C5E6D-6FFA-415C-AB08-DE34516293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06184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50812" y="0"/>
            <a:ext cx="2436813" cy="6858001"/>
            <a:chOff x="1320800" y="0"/>
            <a:chExt cx="2436813" cy="6858001"/>
          </a:xfrm>
        </p:grpSpPr>
        <p:sp>
          <p:nvSpPr>
            <p:cNvPr id="8" name="Freeform 6"/>
            <p:cNvSpPr/>
            <p:nvPr/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9" name="Freeform 7"/>
            <p:cNvSpPr/>
            <p:nvPr/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0" name="Freeform 8"/>
            <p:cNvSpPr/>
            <p:nvPr/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1" name="Freeform 9"/>
            <p:cNvSpPr/>
            <p:nvPr/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2" name="Freeform 10"/>
            <p:cNvSpPr/>
            <p:nvPr/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3" name="Freeform 11"/>
            <p:cNvSpPr/>
            <p:nvPr/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0" y="2666999"/>
            <a:ext cx="10018713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732656" y="5883275"/>
            <a:ext cx="1143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36BFB972-8043-4F51-94EC-BB104FAA6A68}" type="datetimeFigureOut">
              <a:rPr lang="ru-RU" smtClean="0"/>
              <a:t>ср 22.11.23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2279" y="5883275"/>
            <a:ext cx="70841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51856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297C5E6D-6FFA-415C-AB08-DE34516293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87672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9.jpeg"/><Relationship Id="rId4" Type="http://schemas.openxmlformats.org/officeDocument/2006/relationships/image" Target="../media/image28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30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emf"/><Relationship Id="rId2" Type="http://schemas.openxmlformats.org/officeDocument/2006/relationships/image" Target="../media/image31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em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emf"/><Relationship Id="rId2" Type="http://schemas.openxmlformats.org/officeDocument/2006/relationships/image" Target="../media/image34.em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emf"/><Relationship Id="rId2" Type="http://schemas.openxmlformats.org/officeDocument/2006/relationships/image" Target="../media/image36.emf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38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0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39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emf"/><Relationship Id="rId2" Type="http://schemas.openxmlformats.org/officeDocument/2006/relationships/image" Target="../media/image40.emf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42.em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3.em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4.emf"/><Relationship Id="rId4" Type="http://schemas.openxmlformats.org/officeDocument/2006/relationships/image" Target="../media/image4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emf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8F330EF-D27A-4074-AA1A-E3694B795D1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89018" y="1032933"/>
            <a:ext cx="9521823" cy="1134534"/>
          </a:xfrm>
        </p:spPr>
        <p:txBody>
          <a:bodyPr>
            <a:normAutofit fontScale="90000"/>
          </a:bodyPr>
          <a:lstStyle/>
          <a:p>
            <a:r>
              <a:rPr lang="ru-RU" sz="7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Модуль «Геометрия»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CD9C68C2-AA55-4BA3-85EC-C2297E26D64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584650" y="2513830"/>
            <a:ext cx="6987645" cy="1388534"/>
          </a:xfrm>
        </p:spPr>
        <p:txBody>
          <a:bodyPr>
            <a:normAutofit/>
          </a:bodyPr>
          <a:lstStyle/>
          <a:p>
            <a:r>
              <a:rPr lang="ru-RU" sz="72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Задание 15, 16</a:t>
            </a:r>
          </a:p>
        </p:txBody>
      </p:sp>
    </p:spTree>
    <p:extLst>
      <p:ext uri="{BB962C8B-B14F-4D97-AF65-F5344CB8AC3E}">
        <p14:creationId xmlns:p14="http://schemas.microsoft.com/office/powerpoint/2010/main" val="300392746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C1B8422C-4FA1-4F81-AF71-9714BE0C388D}"/>
              </a:ext>
            </a:extLst>
          </p:cNvPr>
          <p:cNvPicPr/>
          <p:nvPr/>
        </p:nvPicPr>
        <p:blipFill rotWithShape="1">
          <a:blip r:embed="rId2"/>
          <a:srcRect l="30922" t="37744" r="42729" b="33609"/>
          <a:stretch/>
        </p:blipFill>
        <p:spPr bwMode="auto">
          <a:xfrm>
            <a:off x="7300594" y="2467117"/>
            <a:ext cx="4483836" cy="274049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ADFCF62D-BDAB-4D6D-AEDC-A16C1AC06365}"/>
              </a:ext>
            </a:extLst>
          </p:cNvPr>
          <p:cNvSpPr txBox="1"/>
          <p:nvPr/>
        </p:nvSpPr>
        <p:spPr>
          <a:xfrm>
            <a:off x="2427072" y="2365417"/>
            <a:ext cx="392795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2,5 – 2,2 = 0,3</a:t>
            </a:r>
            <a:endParaRPr lang="ru-RU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8468110-2444-4DAE-9B29-77195769800B}"/>
              </a:ext>
            </a:extLst>
          </p:cNvPr>
          <p:cNvSpPr txBox="1"/>
          <p:nvPr/>
        </p:nvSpPr>
        <p:spPr>
          <a:xfrm>
            <a:off x="2427072" y="3273277"/>
            <a:ext cx="392795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2,2 – 0,3 = 1,9</a:t>
            </a:r>
            <a:endParaRPr lang="ru-RU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Дуга 1">
            <a:extLst>
              <a:ext uri="{FF2B5EF4-FFF2-40B4-BE49-F238E27FC236}">
                <a16:creationId xmlns:a16="http://schemas.microsoft.com/office/drawing/2014/main" id="{7003EE3D-23D8-4599-820C-AC31C1827E14}"/>
              </a:ext>
            </a:extLst>
          </p:cNvPr>
          <p:cNvSpPr/>
          <p:nvPr/>
        </p:nvSpPr>
        <p:spPr>
          <a:xfrm>
            <a:off x="7160217" y="3280632"/>
            <a:ext cx="2496222" cy="1575963"/>
          </a:xfrm>
          <a:prstGeom prst="arc">
            <a:avLst>
              <a:gd name="adj1" fmla="val 1420585"/>
              <a:gd name="adj2" fmla="val 8751618"/>
            </a:avLst>
          </a:prstGeom>
          <a:ln w="57150">
            <a:solidFill>
              <a:srgbClr val="FF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Дуга 14">
            <a:extLst>
              <a:ext uri="{FF2B5EF4-FFF2-40B4-BE49-F238E27FC236}">
                <a16:creationId xmlns:a16="http://schemas.microsoft.com/office/drawing/2014/main" id="{FEA1CAC7-4B4B-4002-B8A1-A5EE54508C95}"/>
              </a:ext>
            </a:extLst>
          </p:cNvPr>
          <p:cNvSpPr/>
          <p:nvPr/>
        </p:nvSpPr>
        <p:spPr>
          <a:xfrm>
            <a:off x="9398021" y="3128659"/>
            <a:ext cx="2127207" cy="1417410"/>
          </a:xfrm>
          <a:prstGeom prst="arc">
            <a:avLst>
              <a:gd name="adj1" fmla="val 1420585"/>
              <a:gd name="adj2" fmla="val 8751618"/>
            </a:avLst>
          </a:prstGeom>
          <a:ln w="57150">
            <a:solidFill>
              <a:srgbClr val="FF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9341BF3-B946-45D6-A559-DE1B252CFE4B}"/>
              </a:ext>
            </a:extLst>
          </p:cNvPr>
          <p:cNvSpPr txBox="1"/>
          <p:nvPr/>
        </p:nvSpPr>
        <p:spPr>
          <a:xfrm>
            <a:off x="2427072" y="4148709"/>
            <a:ext cx="392795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Ответ: </a:t>
            </a:r>
            <a:r>
              <a:rPr lang="ru-RU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1,9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88E6E1B4-F3AD-4DE2-A7C9-FB9F96D109D8}"/>
              </a:ext>
            </a:extLst>
          </p:cNvPr>
          <p:cNvPicPr/>
          <p:nvPr/>
        </p:nvPicPr>
        <p:blipFill rotWithShape="1">
          <a:blip r:embed="rId2"/>
          <a:srcRect l="15801" t="22043" r="30191" b="60087"/>
          <a:stretch/>
        </p:blipFill>
        <p:spPr bwMode="auto">
          <a:xfrm>
            <a:off x="1584728" y="309632"/>
            <a:ext cx="10199702" cy="189723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1B8402B4-9482-4421-9C7B-B59970290161}"/>
              </a:ext>
            </a:extLst>
          </p:cNvPr>
          <p:cNvSpPr txBox="1"/>
          <p:nvPr/>
        </p:nvSpPr>
        <p:spPr>
          <a:xfrm>
            <a:off x="8157103" y="4174822"/>
            <a:ext cx="14158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- 0,3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201FB9D-E7AB-4A39-B844-166C78184061}"/>
              </a:ext>
            </a:extLst>
          </p:cNvPr>
          <p:cNvSpPr txBox="1"/>
          <p:nvPr/>
        </p:nvSpPr>
        <p:spPr>
          <a:xfrm>
            <a:off x="9999123" y="4010877"/>
            <a:ext cx="14158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- 0,3</a:t>
            </a:r>
          </a:p>
        </p:txBody>
      </p:sp>
    </p:spTree>
    <p:extLst>
      <p:ext uri="{BB962C8B-B14F-4D97-AF65-F5344CB8AC3E}">
        <p14:creationId xmlns:p14="http://schemas.microsoft.com/office/powerpoint/2010/main" val="30502414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8" grpId="0"/>
      <p:bldP spid="2" grpId="0" animBg="1"/>
      <p:bldP spid="15" grpId="0" animBg="1"/>
      <p:bldP spid="16" grpId="0"/>
      <p:bldP spid="13" grpId="0"/>
      <p:bldP spid="1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1488B2D0-CDA4-49AA-B710-96AFC80A9B6B}"/>
              </a:ext>
            </a:extLst>
          </p:cNvPr>
          <p:cNvPicPr/>
          <p:nvPr/>
        </p:nvPicPr>
        <p:blipFill rotWithShape="1">
          <a:blip r:embed="rId2"/>
          <a:srcRect l="15598" t="25955" r="28816" b="62121"/>
          <a:stretch/>
        </p:blipFill>
        <p:spPr bwMode="auto">
          <a:xfrm>
            <a:off x="1540615" y="176559"/>
            <a:ext cx="10129095" cy="122178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463D57C7-62A7-47E5-95AD-0E6A1D92FE9B}"/>
              </a:ext>
            </a:extLst>
          </p:cNvPr>
          <p:cNvSpPr txBox="1"/>
          <p:nvPr/>
        </p:nvSpPr>
        <p:spPr>
          <a:xfrm>
            <a:off x="2172138" y="1558454"/>
            <a:ext cx="381019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4000" b="1" i="1" baseline="30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4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a</a:t>
            </a:r>
            <a:r>
              <a:rPr lang="en-US" sz="4000" b="1" i="1" baseline="30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4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 b</a:t>
            </a:r>
            <a:r>
              <a:rPr lang="en-US" sz="4000" b="1" i="1" baseline="30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ru-RU" sz="4000" b="1" i="1" baseline="30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AA842CE2-D152-43BE-A95C-8568C971F04C}"/>
              </a:ext>
            </a:extLst>
          </p:cNvPr>
          <p:cNvSpPr txBox="1"/>
          <p:nvPr/>
        </p:nvSpPr>
        <p:spPr>
          <a:xfrm>
            <a:off x="2172138" y="2321093"/>
            <a:ext cx="381019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4000" b="1" i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1</a:t>
            </a:r>
            <a:r>
              <a:rPr lang="ru-RU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,8</a:t>
            </a:r>
            <a:r>
              <a:rPr lang="en-US" sz="4000" b="1" i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 b</a:t>
            </a:r>
            <a:r>
              <a:rPr lang="en-US" sz="4000" b="1" i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ru-RU" sz="4000" b="1" i="1" baseline="30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2A6414B-0931-4326-A9DB-CAEB4EB82812}"/>
              </a:ext>
            </a:extLst>
          </p:cNvPr>
          <p:cNvSpPr txBox="1"/>
          <p:nvPr/>
        </p:nvSpPr>
        <p:spPr>
          <a:xfrm>
            <a:off x="2172138" y="3155817"/>
            <a:ext cx="381019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r>
              <a:rPr lang="en-US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ru-RU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3,</a:t>
            </a:r>
            <a:r>
              <a:rPr lang="en-US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 b</a:t>
            </a:r>
            <a:r>
              <a:rPr lang="en-US" sz="4000" b="1" i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ru-RU" sz="4000" b="1" i="1" baseline="30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606BBF6D-F237-42CE-B900-D47CFC498D8D}"/>
              </a:ext>
            </a:extLst>
          </p:cNvPr>
          <p:cNvSpPr txBox="1"/>
          <p:nvPr/>
        </p:nvSpPr>
        <p:spPr>
          <a:xfrm>
            <a:off x="2172138" y="4023812"/>
            <a:ext cx="381019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sz="4000" b="1" i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en-US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ru-RU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r>
              <a:rPr lang="en-US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3,</a:t>
            </a:r>
            <a:r>
              <a:rPr lang="en-US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endParaRPr lang="ru-RU" sz="4000" b="1" i="1" baseline="30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18358BEF-8215-4B33-BB77-E97116238207}"/>
              </a:ext>
            </a:extLst>
          </p:cNvPr>
          <p:cNvSpPr txBox="1"/>
          <p:nvPr/>
        </p:nvSpPr>
        <p:spPr>
          <a:xfrm>
            <a:off x="2172138" y="4891807"/>
            <a:ext cx="381019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sz="4000" b="1" i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en-US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ru-RU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5,76</a:t>
            </a:r>
            <a:endParaRPr lang="ru-RU" sz="4000" b="1" i="1" baseline="30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391CDCA8-899E-4966-B2D0-4715FF73D6B6}"/>
              </a:ext>
            </a:extLst>
          </p:cNvPr>
          <p:cNvSpPr txBox="1"/>
          <p:nvPr/>
        </p:nvSpPr>
        <p:spPr>
          <a:xfrm>
            <a:off x="2172138" y="5759802"/>
            <a:ext cx="381019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sz="4000" b="1" i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ru-RU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2,4</a:t>
            </a:r>
            <a:endParaRPr lang="ru-RU" sz="4000" b="1" i="1" baseline="30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C2AD7BC1-6407-457D-BBFF-6A94303F6951}"/>
              </a:ext>
            </a:extLst>
          </p:cNvPr>
          <p:cNvPicPr/>
          <p:nvPr/>
        </p:nvPicPr>
        <p:blipFill rotWithShape="1">
          <a:blip r:embed="rId2"/>
          <a:srcRect l="37108" t="37257" r="49791" b="35094"/>
          <a:stretch/>
        </p:blipFill>
        <p:spPr bwMode="auto">
          <a:xfrm>
            <a:off x="7904136" y="1515153"/>
            <a:ext cx="3498343" cy="415126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992465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25" grpId="0"/>
      <p:bldP spid="26" grpId="0"/>
      <p:bldP spid="27" grpId="0"/>
      <p:bldP spid="28" grpId="0"/>
      <p:bldP spid="3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68ED8D25-0B6E-4834-8F58-6782BAD34BAD}"/>
              </a:ext>
            </a:extLst>
          </p:cNvPr>
          <p:cNvPicPr/>
          <p:nvPr/>
        </p:nvPicPr>
        <p:blipFill rotWithShape="1">
          <a:blip r:embed="rId2"/>
          <a:srcRect l="39216" t="23917" r="33651" b="9447"/>
          <a:stretch/>
        </p:blipFill>
        <p:spPr>
          <a:xfrm>
            <a:off x="8012626" y="1444838"/>
            <a:ext cx="3312364" cy="3926058"/>
          </a:xfrm>
          <a:prstGeom prst="rect">
            <a:avLst/>
          </a:prstGeom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463D57C7-62A7-47E5-95AD-0E6A1D92FE9B}"/>
              </a:ext>
            </a:extLst>
          </p:cNvPr>
          <p:cNvSpPr txBox="1"/>
          <p:nvPr/>
        </p:nvSpPr>
        <p:spPr>
          <a:xfrm>
            <a:off x="2172138" y="1558454"/>
            <a:ext cx="381019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4000" b="1" i="1" baseline="30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4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a</a:t>
            </a:r>
            <a:r>
              <a:rPr lang="en-US" sz="4000" b="1" i="1" baseline="30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4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 b</a:t>
            </a:r>
            <a:r>
              <a:rPr lang="en-US" sz="4000" b="1" i="1" baseline="30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ru-RU" sz="4000" b="1" i="1" baseline="30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AA842CE2-D152-43BE-A95C-8568C971F04C}"/>
              </a:ext>
            </a:extLst>
          </p:cNvPr>
          <p:cNvSpPr txBox="1"/>
          <p:nvPr/>
        </p:nvSpPr>
        <p:spPr>
          <a:xfrm>
            <a:off x="2172138" y="2321093"/>
            <a:ext cx="381019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en-US" sz="4000" b="1" i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ru-RU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0,7</a:t>
            </a:r>
            <a:r>
              <a:rPr lang="en-US" sz="4000" b="1" i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 </a:t>
            </a:r>
            <a:r>
              <a:rPr lang="ru-RU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2,4</a:t>
            </a:r>
            <a:r>
              <a:rPr lang="en-US" sz="4000" b="1" i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ru-RU" sz="4000" b="1" i="1" baseline="30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606BBF6D-F237-42CE-B900-D47CFC498D8D}"/>
              </a:ext>
            </a:extLst>
          </p:cNvPr>
          <p:cNvSpPr txBox="1"/>
          <p:nvPr/>
        </p:nvSpPr>
        <p:spPr>
          <a:xfrm>
            <a:off x="2208312" y="3315926"/>
            <a:ext cx="381019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en-US" sz="4000" b="1" i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en-US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ru-RU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0,49</a:t>
            </a:r>
            <a:r>
              <a:rPr lang="en-US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en-US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5,76</a:t>
            </a:r>
            <a:endParaRPr lang="ru-RU" sz="4000" b="1" i="1" baseline="30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18358BEF-8215-4B33-BB77-E97116238207}"/>
              </a:ext>
            </a:extLst>
          </p:cNvPr>
          <p:cNvSpPr txBox="1"/>
          <p:nvPr/>
        </p:nvSpPr>
        <p:spPr>
          <a:xfrm>
            <a:off x="2227782" y="4365512"/>
            <a:ext cx="381019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en-US" sz="4000" b="1" i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en-US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ru-RU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6,25</a:t>
            </a:r>
            <a:endParaRPr lang="ru-RU" sz="4000" b="1" i="1" baseline="30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391CDCA8-899E-4966-B2D0-4715FF73D6B6}"/>
              </a:ext>
            </a:extLst>
          </p:cNvPr>
          <p:cNvSpPr txBox="1"/>
          <p:nvPr/>
        </p:nvSpPr>
        <p:spPr>
          <a:xfrm>
            <a:off x="2258778" y="5299546"/>
            <a:ext cx="381019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en-US" sz="4000" b="1" i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ru-RU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2,5</a:t>
            </a:r>
            <a:endParaRPr lang="ru-RU" sz="4000" b="1" i="1" baseline="30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E5410550-7859-4F37-9DFE-25253BB25211}"/>
              </a:ext>
            </a:extLst>
          </p:cNvPr>
          <p:cNvPicPr/>
          <p:nvPr/>
        </p:nvPicPr>
        <p:blipFill rotWithShape="1">
          <a:blip r:embed="rId2"/>
          <a:srcRect b="75309"/>
          <a:stretch/>
        </p:blipFill>
        <p:spPr>
          <a:xfrm>
            <a:off x="1684444" y="166687"/>
            <a:ext cx="10335797" cy="1231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46695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25" grpId="0"/>
      <p:bldP spid="27" grpId="0"/>
      <p:bldP spid="28" grpId="0"/>
      <p:bldP spid="3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AFE246A0-02B9-48BE-A4FD-34D1D3428CCF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5117" y="83597"/>
            <a:ext cx="10139711" cy="1709281"/>
          </a:xfrm>
          <a:prstGeom prst="rect">
            <a:avLst/>
          </a:prstGeom>
          <a:noFill/>
          <a:ln>
            <a:noFill/>
          </a:ln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463D57C7-62A7-47E5-95AD-0E6A1D92FE9B}"/>
              </a:ext>
            </a:extLst>
          </p:cNvPr>
          <p:cNvSpPr txBox="1"/>
          <p:nvPr/>
        </p:nvSpPr>
        <p:spPr>
          <a:xfrm>
            <a:off x="2266617" y="2530339"/>
            <a:ext cx="381019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4000" b="1" i="1" baseline="30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4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a</a:t>
            </a:r>
            <a:r>
              <a:rPr lang="en-US" sz="4000" b="1" i="1" baseline="30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4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 b</a:t>
            </a:r>
            <a:r>
              <a:rPr lang="en-US" sz="4000" b="1" i="1" baseline="30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ru-RU" sz="4000" b="1" i="1" baseline="30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AA842CE2-D152-43BE-A95C-8568C971F04C}"/>
              </a:ext>
            </a:extLst>
          </p:cNvPr>
          <p:cNvSpPr txBox="1"/>
          <p:nvPr/>
        </p:nvSpPr>
        <p:spPr>
          <a:xfrm>
            <a:off x="2255381" y="3238225"/>
            <a:ext cx="381019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en-US" sz="4000" b="1" i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1</a:t>
            </a:r>
            <a:r>
              <a:rPr lang="ru-RU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en-US" sz="4000" b="1" i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 </a:t>
            </a:r>
            <a:r>
              <a:rPr lang="ru-RU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r>
              <a:rPr lang="en-US" sz="4000" b="1" i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ru-RU" sz="4000" b="1" i="1" baseline="30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606BBF6D-F237-42CE-B900-D47CFC498D8D}"/>
              </a:ext>
            </a:extLst>
          </p:cNvPr>
          <p:cNvSpPr txBox="1"/>
          <p:nvPr/>
        </p:nvSpPr>
        <p:spPr>
          <a:xfrm>
            <a:off x="2215398" y="4026816"/>
            <a:ext cx="381019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en-US" sz="4000" b="1" i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en-US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ru-RU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225</a:t>
            </a:r>
            <a:r>
              <a:rPr lang="en-US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en-US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64</a:t>
            </a:r>
            <a:endParaRPr lang="ru-RU" sz="4000" b="1" i="1" baseline="30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18358BEF-8215-4B33-BB77-E97116238207}"/>
              </a:ext>
            </a:extLst>
          </p:cNvPr>
          <p:cNvSpPr txBox="1"/>
          <p:nvPr/>
        </p:nvSpPr>
        <p:spPr>
          <a:xfrm>
            <a:off x="2234722" y="4855807"/>
            <a:ext cx="381019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en-US" sz="4000" b="1" i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en-US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ru-RU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289</a:t>
            </a:r>
            <a:endParaRPr lang="ru-RU" sz="4000" b="1" i="1" baseline="30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391CDCA8-899E-4966-B2D0-4715FF73D6B6}"/>
              </a:ext>
            </a:extLst>
          </p:cNvPr>
          <p:cNvSpPr txBox="1"/>
          <p:nvPr/>
        </p:nvSpPr>
        <p:spPr>
          <a:xfrm>
            <a:off x="2234722" y="5684798"/>
            <a:ext cx="381019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en-US" sz="4000" b="1" i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ru-RU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17</a:t>
            </a:r>
            <a:endParaRPr lang="ru-RU" sz="4000" b="1" i="1" baseline="30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DDB443C-5D9B-4580-A4CA-246B19D4E20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833" t="4294" r="3954" b="3503"/>
          <a:stretch/>
        </p:blipFill>
        <p:spPr>
          <a:xfrm>
            <a:off x="9837503" y="1674154"/>
            <a:ext cx="2217025" cy="3812583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4139F0BD-F615-488A-A0AD-7BE24A11D73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833" t="4294" r="3954" b="3503"/>
          <a:stretch/>
        </p:blipFill>
        <p:spPr>
          <a:xfrm>
            <a:off x="6426643" y="2851689"/>
            <a:ext cx="1495195" cy="2571264"/>
          </a:xfrm>
          <a:prstGeom prst="rect">
            <a:avLst/>
          </a:prstGeom>
        </p:spPr>
      </p:pic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350BFEF7-5844-4B9F-A908-D5EBE45A7DF6}"/>
              </a:ext>
            </a:extLst>
          </p:cNvPr>
          <p:cNvCxnSpPr>
            <a:cxnSpLocks/>
            <a:stCxn id="14" idx="2"/>
          </p:cNvCxnSpPr>
          <p:nvPr/>
        </p:nvCxnSpPr>
        <p:spPr>
          <a:xfrm>
            <a:off x="7174241" y="5422953"/>
            <a:ext cx="3694284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>
            <a:extLst>
              <a:ext uri="{FF2B5EF4-FFF2-40B4-BE49-F238E27FC236}">
                <a16:creationId xmlns:a16="http://schemas.microsoft.com/office/drawing/2014/main" id="{0C08495B-B432-4B10-98E8-64A8FBCF4A6C}"/>
              </a:ext>
            </a:extLst>
          </p:cNvPr>
          <p:cNvCxnSpPr>
            <a:cxnSpLocks/>
          </p:cNvCxnSpPr>
          <p:nvPr/>
        </p:nvCxnSpPr>
        <p:spPr>
          <a:xfrm rot="16200000">
            <a:off x="9021383" y="3576072"/>
            <a:ext cx="3694284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>
            <a:extLst>
              <a:ext uri="{FF2B5EF4-FFF2-40B4-BE49-F238E27FC236}">
                <a16:creationId xmlns:a16="http://schemas.microsoft.com/office/drawing/2014/main" id="{DD37F409-7ABA-4B13-B274-CCCE570FD7E4}"/>
              </a:ext>
            </a:extLst>
          </p:cNvPr>
          <p:cNvCxnSpPr>
            <a:cxnSpLocks/>
            <a:stCxn id="14" idx="2"/>
          </p:cNvCxnSpPr>
          <p:nvPr/>
        </p:nvCxnSpPr>
        <p:spPr>
          <a:xfrm flipH="1" flipV="1">
            <a:off x="7143245" y="2929179"/>
            <a:ext cx="30996" cy="2493774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>
            <a:extLst>
              <a:ext uri="{FF2B5EF4-FFF2-40B4-BE49-F238E27FC236}">
                <a16:creationId xmlns:a16="http://schemas.microsoft.com/office/drawing/2014/main" id="{8E6F9C90-526F-4A4A-97EC-9F566E7C2EEF}"/>
              </a:ext>
            </a:extLst>
          </p:cNvPr>
          <p:cNvCxnSpPr>
            <a:cxnSpLocks/>
          </p:cNvCxnSpPr>
          <p:nvPr/>
        </p:nvCxnSpPr>
        <p:spPr>
          <a:xfrm flipV="1">
            <a:off x="7157529" y="1728930"/>
            <a:ext cx="3710996" cy="1165216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>
            <a:extLst>
              <a:ext uri="{FF2B5EF4-FFF2-40B4-BE49-F238E27FC236}">
                <a16:creationId xmlns:a16="http://schemas.microsoft.com/office/drawing/2014/main" id="{7B94047B-9DB7-4C1C-88F9-999EE22D965D}"/>
              </a:ext>
            </a:extLst>
          </p:cNvPr>
          <p:cNvSpPr txBox="1"/>
          <p:nvPr/>
        </p:nvSpPr>
        <p:spPr>
          <a:xfrm>
            <a:off x="8696984" y="5361878"/>
            <a:ext cx="115723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15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70B86AE2-3B6E-4C49-AFD5-A77DF77318E4}"/>
              </a:ext>
            </a:extLst>
          </p:cNvPr>
          <p:cNvSpPr txBox="1"/>
          <p:nvPr/>
        </p:nvSpPr>
        <p:spPr>
          <a:xfrm>
            <a:off x="6096000" y="3854535"/>
            <a:ext cx="12839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22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80A3FBA7-F9AA-4720-BA31-E8151BA4100F}"/>
              </a:ext>
            </a:extLst>
          </p:cNvPr>
          <p:cNvSpPr txBox="1"/>
          <p:nvPr/>
        </p:nvSpPr>
        <p:spPr>
          <a:xfrm>
            <a:off x="11503807" y="3052852"/>
            <a:ext cx="6299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30</a:t>
            </a:r>
          </a:p>
        </p:txBody>
      </p:sp>
      <p:cxnSp>
        <p:nvCxnSpPr>
          <p:cNvPr id="34" name="Прямая соединительная линия 33">
            <a:extLst>
              <a:ext uri="{FF2B5EF4-FFF2-40B4-BE49-F238E27FC236}">
                <a16:creationId xmlns:a16="http://schemas.microsoft.com/office/drawing/2014/main" id="{5A86AE06-C689-4DB8-B4A5-22B793801813}"/>
              </a:ext>
            </a:extLst>
          </p:cNvPr>
          <p:cNvCxnSpPr>
            <a:cxnSpLocks/>
          </p:cNvCxnSpPr>
          <p:nvPr/>
        </p:nvCxnSpPr>
        <p:spPr>
          <a:xfrm>
            <a:off x="7143244" y="2957636"/>
            <a:ext cx="3694284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DFCBF0A7-D932-45FF-97C6-35E51A02888F}"/>
              </a:ext>
            </a:extLst>
          </p:cNvPr>
          <p:cNvSpPr txBox="1"/>
          <p:nvPr/>
        </p:nvSpPr>
        <p:spPr>
          <a:xfrm>
            <a:off x="8665987" y="2896561"/>
            <a:ext cx="115723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15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689097CD-799C-4D82-A212-4452067E3035}"/>
              </a:ext>
            </a:extLst>
          </p:cNvPr>
          <p:cNvSpPr txBox="1"/>
          <p:nvPr/>
        </p:nvSpPr>
        <p:spPr>
          <a:xfrm>
            <a:off x="2285802" y="1706760"/>
            <a:ext cx="381019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30 – 22 </a:t>
            </a:r>
            <a:r>
              <a:rPr lang="en-US" sz="4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ru-RU" sz="4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endParaRPr lang="ru-RU" sz="4000" b="1" i="1" baseline="30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80EC9A80-9DCA-4FA1-9161-309548585FA6}"/>
              </a:ext>
            </a:extLst>
          </p:cNvPr>
          <p:cNvSpPr txBox="1"/>
          <p:nvPr/>
        </p:nvSpPr>
        <p:spPr>
          <a:xfrm>
            <a:off x="10278173" y="2136755"/>
            <a:ext cx="6299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166C479A-86A6-48F6-BA83-A494718C57E2}"/>
              </a:ext>
            </a:extLst>
          </p:cNvPr>
          <p:cNvSpPr txBox="1"/>
          <p:nvPr/>
        </p:nvSpPr>
        <p:spPr>
          <a:xfrm>
            <a:off x="4015967" y="1039717"/>
            <a:ext cx="28407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17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979834F0-4693-4B02-A987-31152DD56B7C}"/>
              </a:ext>
            </a:extLst>
          </p:cNvPr>
          <p:cNvSpPr txBox="1"/>
          <p:nvPr/>
        </p:nvSpPr>
        <p:spPr>
          <a:xfrm>
            <a:off x="8648850" y="1758046"/>
            <a:ext cx="6299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634102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25" grpId="0"/>
      <p:bldP spid="27" grpId="0"/>
      <p:bldP spid="28" grpId="0"/>
      <p:bldP spid="31" grpId="0"/>
      <p:bldP spid="29" grpId="0"/>
      <p:bldP spid="30" grpId="0"/>
      <p:bldP spid="33" grpId="0"/>
      <p:bldP spid="35" grpId="0"/>
      <p:bldP spid="36" grpId="0"/>
      <p:bldP spid="37" grpId="0"/>
      <p:bldP spid="38" grpId="0"/>
      <p:bldP spid="3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Рисунок 32">
            <a:extLst>
              <a:ext uri="{FF2B5EF4-FFF2-40B4-BE49-F238E27FC236}">
                <a16:creationId xmlns:a16="http://schemas.microsoft.com/office/drawing/2014/main" id="{9576B641-E93D-4D39-ADCA-BF095DE3EB7C}"/>
              </a:ext>
            </a:extLst>
          </p:cNvPr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806" t="30691" r="27617" b="12072"/>
          <a:stretch/>
        </p:blipFill>
        <p:spPr bwMode="auto">
          <a:xfrm>
            <a:off x="7048953" y="1878161"/>
            <a:ext cx="4430319" cy="33725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FAC386A5-BC43-465B-9FAD-4A1A5D15C30C}"/>
              </a:ext>
            </a:extLst>
          </p:cNvPr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0850"/>
          <a:stretch/>
        </p:blipFill>
        <p:spPr bwMode="auto">
          <a:xfrm>
            <a:off x="1617285" y="236827"/>
            <a:ext cx="10039668" cy="1696165"/>
          </a:xfrm>
          <a:prstGeom prst="rect">
            <a:avLst/>
          </a:prstGeom>
          <a:noFill/>
          <a:ln>
            <a:noFill/>
          </a:ln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E4FFCFA2-4BEF-4BDA-99B0-3DF2E359F09C}"/>
              </a:ext>
            </a:extLst>
          </p:cNvPr>
          <p:cNvSpPr txBox="1"/>
          <p:nvPr/>
        </p:nvSpPr>
        <p:spPr>
          <a:xfrm>
            <a:off x="8143410" y="4328713"/>
            <a:ext cx="115723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120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FB3B1B2B-40A8-4C03-B40A-D06C75F65539}"/>
              </a:ext>
            </a:extLst>
          </p:cNvPr>
          <p:cNvSpPr txBox="1"/>
          <p:nvPr/>
        </p:nvSpPr>
        <p:spPr>
          <a:xfrm>
            <a:off x="9709284" y="2705983"/>
            <a:ext cx="12839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80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28146B92-9284-4CC5-A0BA-0FBA5FC3282A}"/>
              </a:ext>
            </a:extLst>
          </p:cNvPr>
          <p:cNvSpPr txBox="1"/>
          <p:nvPr/>
        </p:nvSpPr>
        <p:spPr>
          <a:xfrm>
            <a:off x="2630184" y="5640683"/>
            <a:ext cx="28407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Ответ: 495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63957D8-1BB1-4F6D-BCF1-337016BF352F}"/>
              </a:ext>
            </a:extLst>
          </p:cNvPr>
          <p:cNvSpPr txBox="1"/>
          <p:nvPr/>
        </p:nvSpPr>
        <p:spPr>
          <a:xfrm>
            <a:off x="2503953" y="2103132"/>
            <a:ext cx="185800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Экран</a:t>
            </a:r>
            <a:endParaRPr lang="ru-RU" sz="4000" b="1" i="1" baseline="30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7123528-B8F4-4D24-A9DA-5D7847F2D1B1}"/>
              </a:ext>
            </a:extLst>
          </p:cNvPr>
          <p:cNvSpPr txBox="1"/>
          <p:nvPr/>
        </p:nvSpPr>
        <p:spPr>
          <a:xfrm>
            <a:off x="4839500" y="2084039"/>
            <a:ext cx="28886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Расстояние</a:t>
            </a:r>
            <a:endParaRPr lang="ru-RU" sz="4000" b="1" i="1" baseline="30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2C7A5343-DA84-496B-B4B5-837867BA44CA}"/>
              </a:ext>
            </a:extLst>
          </p:cNvPr>
          <p:cNvSpPr txBox="1"/>
          <p:nvPr/>
        </p:nvSpPr>
        <p:spPr>
          <a:xfrm>
            <a:off x="2785862" y="2889809"/>
            <a:ext cx="104221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80</a:t>
            </a:r>
            <a:endParaRPr lang="ru-RU" sz="4000" b="1" i="1" baseline="30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D7A18C3-1D35-4DD1-88AB-BCDCD3E42831}"/>
              </a:ext>
            </a:extLst>
          </p:cNvPr>
          <p:cNvSpPr txBox="1"/>
          <p:nvPr/>
        </p:nvSpPr>
        <p:spPr>
          <a:xfrm>
            <a:off x="5083883" y="2863474"/>
            <a:ext cx="110126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330</a:t>
            </a:r>
            <a:endParaRPr lang="ru-RU" sz="4000" b="1" i="1" baseline="30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D87C84A3-287D-4909-BC2F-78EC337AF8B0}"/>
                  </a:ext>
                </a:extLst>
              </p:cNvPr>
              <p:cNvSpPr txBox="1"/>
              <p:nvPr/>
            </p:nvSpPr>
            <p:spPr>
              <a:xfrm>
                <a:off x="2643045" y="4359850"/>
                <a:ext cx="5046852" cy="107035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4400" b="1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х</a:t>
                </a:r>
                <a:r>
                  <a:rPr lang="en-US" sz="4400" b="1" i="1" baseline="30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4400" b="1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</a:t>
                </a:r>
                <a:r>
                  <a:rPr lang="ru-RU" sz="4400" b="1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400" b="1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ru-RU" sz="4400" b="1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𝟏𝟐𝟎</m:t>
                        </m:r>
                        <m:r>
                          <a:rPr lang="ru-RU" sz="4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∙</m:t>
                        </m:r>
                        <m:r>
                          <a:rPr lang="ru-RU" sz="4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𝟑𝟑𝟎</m:t>
                        </m:r>
                      </m:num>
                      <m:den>
                        <m:r>
                          <a:rPr lang="ru-RU" sz="4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𝟖𝟎</m:t>
                        </m:r>
                      </m:den>
                    </m:f>
                    <m:r>
                      <a:rPr lang="ru-RU" sz="4400" b="1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ru-RU" sz="4400" b="1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𝟒𝟗𝟓</m:t>
                    </m:r>
                  </m:oMath>
                </a14:m>
                <a:r>
                  <a:rPr lang="ru-RU" sz="4400" b="1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endParaRPr lang="ru-RU" sz="4400" b="1" i="1" baseline="30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D87C84A3-287D-4909-BC2F-78EC337AF8B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43045" y="4359850"/>
                <a:ext cx="5046852" cy="1070358"/>
              </a:xfrm>
              <a:prstGeom prst="rect">
                <a:avLst/>
              </a:prstGeom>
              <a:blipFill>
                <a:blip r:embed="rId3"/>
                <a:stretch>
                  <a:fillRect l="-4958" b="-1193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8" name="TextBox 27">
            <a:extLst>
              <a:ext uri="{FF2B5EF4-FFF2-40B4-BE49-F238E27FC236}">
                <a16:creationId xmlns:a16="http://schemas.microsoft.com/office/drawing/2014/main" id="{F8A31EC6-6A5E-4124-9885-95C976E7D256}"/>
              </a:ext>
            </a:extLst>
          </p:cNvPr>
          <p:cNvSpPr txBox="1"/>
          <p:nvPr/>
        </p:nvSpPr>
        <p:spPr>
          <a:xfrm>
            <a:off x="2650210" y="3502860"/>
            <a:ext cx="15291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120</a:t>
            </a:r>
            <a:endParaRPr lang="ru-RU" sz="4000" b="1" i="1" baseline="30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E0F33D5D-B858-4FDF-9921-3F592B059653}"/>
              </a:ext>
            </a:extLst>
          </p:cNvPr>
          <p:cNvSpPr txBox="1"/>
          <p:nvPr/>
        </p:nvSpPr>
        <p:spPr>
          <a:xfrm>
            <a:off x="5348687" y="3502710"/>
            <a:ext cx="88102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</a:t>
            </a:r>
            <a:endParaRPr lang="ru-RU" sz="4000" b="1" i="1" baseline="30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A8BBCB76-80FA-4FC7-A940-5C40C5B1ED2A}"/>
              </a:ext>
            </a:extLst>
          </p:cNvPr>
          <p:cNvCxnSpPr>
            <a:cxnSpLocks/>
          </p:cNvCxnSpPr>
          <p:nvPr/>
        </p:nvCxnSpPr>
        <p:spPr>
          <a:xfrm>
            <a:off x="2650210" y="3521988"/>
            <a:ext cx="1007390" cy="15003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>
            <a:extLst>
              <a:ext uri="{FF2B5EF4-FFF2-40B4-BE49-F238E27FC236}">
                <a16:creationId xmlns:a16="http://schemas.microsoft.com/office/drawing/2014/main" id="{BDBBFAF8-D976-4E48-A02A-6151E45D70E6}"/>
              </a:ext>
            </a:extLst>
          </p:cNvPr>
          <p:cNvCxnSpPr>
            <a:cxnSpLocks/>
          </p:cNvCxnSpPr>
          <p:nvPr/>
        </p:nvCxnSpPr>
        <p:spPr>
          <a:xfrm>
            <a:off x="5083883" y="3536991"/>
            <a:ext cx="1012117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>
            <a:extLst>
              <a:ext uri="{FF2B5EF4-FFF2-40B4-BE49-F238E27FC236}">
                <a16:creationId xmlns:a16="http://schemas.microsoft.com/office/drawing/2014/main" id="{EEBCE0A9-7CE4-4345-A58C-EEEF28313E0C}"/>
              </a:ext>
            </a:extLst>
          </p:cNvPr>
          <p:cNvCxnSpPr>
            <a:cxnSpLocks/>
          </p:cNvCxnSpPr>
          <p:nvPr/>
        </p:nvCxnSpPr>
        <p:spPr>
          <a:xfrm>
            <a:off x="4355579" y="3399887"/>
            <a:ext cx="402386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>
            <a:extLst>
              <a:ext uri="{FF2B5EF4-FFF2-40B4-BE49-F238E27FC236}">
                <a16:creationId xmlns:a16="http://schemas.microsoft.com/office/drawing/2014/main" id="{618ED619-0AA1-4D41-A703-C415FB628F22}"/>
              </a:ext>
            </a:extLst>
          </p:cNvPr>
          <p:cNvCxnSpPr>
            <a:cxnSpLocks/>
          </p:cNvCxnSpPr>
          <p:nvPr/>
        </p:nvCxnSpPr>
        <p:spPr>
          <a:xfrm>
            <a:off x="4352999" y="3598781"/>
            <a:ext cx="402386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>
            <a:extLst>
              <a:ext uri="{FF2B5EF4-FFF2-40B4-BE49-F238E27FC236}">
                <a16:creationId xmlns:a16="http://schemas.microsoft.com/office/drawing/2014/main" id="{7D0089EC-C96D-41FB-9918-53161FD4A2BA}"/>
              </a:ext>
            </a:extLst>
          </p:cNvPr>
          <p:cNvSpPr txBox="1"/>
          <p:nvPr/>
        </p:nvSpPr>
        <p:spPr>
          <a:xfrm>
            <a:off x="11235204" y="2717769"/>
            <a:ext cx="79148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330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2266110B-EF23-4001-AE9C-2368703FEBA7}"/>
              </a:ext>
            </a:extLst>
          </p:cNvPr>
          <p:cNvSpPr txBox="1"/>
          <p:nvPr/>
        </p:nvSpPr>
        <p:spPr>
          <a:xfrm>
            <a:off x="9442838" y="5056786"/>
            <a:ext cx="79148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8859600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6" grpId="0"/>
      <p:bldP spid="27" grpId="0"/>
      <p:bldP spid="19" grpId="0"/>
      <p:bldP spid="20" grpId="0"/>
      <p:bldP spid="21" grpId="0"/>
      <p:bldP spid="22" grpId="0"/>
      <p:bldP spid="23" grpId="0"/>
      <p:bldP spid="28" grpId="0"/>
      <p:bldP spid="29" grpId="0"/>
      <p:bldP spid="34" grpId="0"/>
      <p:bldP spid="3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79E4ECCF-D7AB-47AF-A73B-28CA530EED0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1731228" y="256296"/>
            <a:ext cx="10002118" cy="3111295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28146B92-9284-4CC5-A0BA-0FBA5FC3282A}"/>
              </a:ext>
            </a:extLst>
          </p:cNvPr>
          <p:cNvSpPr txBox="1"/>
          <p:nvPr/>
        </p:nvSpPr>
        <p:spPr>
          <a:xfrm>
            <a:off x="5217798" y="2221843"/>
            <a:ext cx="7903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0,5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63957D8-1BB1-4F6D-BCF1-337016BF352F}"/>
              </a:ext>
            </a:extLst>
          </p:cNvPr>
          <p:cNvSpPr txBox="1"/>
          <p:nvPr/>
        </p:nvSpPr>
        <p:spPr>
          <a:xfrm>
            <a:off x="4332753" y="3342997"/>
            <a:ext cx="185800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Плечо</a:t>
            </a:r>
            <a:endParaRPr lang="ru-RU" sz="4000" b="1" i="1" baseline="30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7123528-B8F4-4D24-A9DA-5D7847F2D1B1}"/>
              </a:ext>
            </a:extLst>
          </p:cNvPr>
          <p:cNvSpPr txBox="1"/>
          <p:nvPr/>
        </p:nvSpPr>
        <p:spPr>
          <a:xfrm>
            <a:off x="6668300" y="3323904"/>
            <a:ext cx="28886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Расстояние</a:t>
            </a:r>
            <a:endParaRPr lang="ru-RU" sz="4000" b="1" i="1" baseline="30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2C7A5343-DA84-496B-B4B5-837867BA44CA}"/>
              </a:ext>
            </a:extLst>
          </p:cNvPr>
          <p:cNvSpPr txBox="1"/>
          <p:nvPr/>
        </p:nvSpPr>
        <p:spPr>
          <a:xfrm>
            <a:off x="4614662" y="4067682"/>
            <a:ext cx="104221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ru-RU" sz="4000" b="1" i="1" baseline="30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D7A18C3-1D35-4DD1-88AB-BCDCD3E42831}"/>
              </a:ext>
            </a:extLst>
          </p:cNvPr>
          <p:cNvSpPr txBox="1"/>
          <p:nvPr/>
        </p:nvSpPr>
        <p:spPr>
          <a:xfrm>
            <a:off x="6912683" y="4041347"/>
            <a:ext cx="110126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0,5</a:t>
            </a:r>
            <a:endParaRPr lang="ru-RU" sz="4000" b="1" i="1" baseline="30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D87C84A3-287D-4909-BC2F-78EC337AF8B0}"/>
                  </a:ext>
                </a:extLst>
              </p:cNvPr>
              <p:cNvSpPr txBox="1"/>
              <p:nvPr/>
            </p:nvSpPr>
            <p:spPr>
              <a:xfrm>
                <a:off x="4072265" y="5589582"/>
                <a:ext cx="5046852" cy="107035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4400" b="1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х</a:t>
                </a:r>
                <a:r>
                  <a:rPr lang="en-US" sz="4400" b="1" i="1" baseline="30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4400" b="1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</a:t>
                </a:r>
                <a:r>
                  <a:rPr lang="ru-RU" sz="4400" b="1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400" b="1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ru-RU" sz="4400" b="1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𝟔</m:t>
                        </m:r>
                        <m:r>
                          <a:rPr lang="ru-RU" sz="4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∙</m:t>
                        </m:r>
                        <m:r>
                          <a:rPr lang="ru-RU" sz="4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𝟎</m:t>
                        </m:r>
                        <m:r>
                          <a:rPr lang="ru-RU" sz="4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ru-RU" sz="4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𝟓</m:t>
                        </m:r>
                      </m:num>
                      <m:den>
                        <m:r>
                          <a:rPr lang="ru-RU" sz="4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  <m:r>
                      <a:rPr lang="ru-RU" sz="4400" b="1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ru-RU" sz="4400" b="1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𝟏</m:t>
                    </m:r>
                    <m:r>
                      <a:rPr lang="ru-RU" sz="4400" b="1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ru-RU" sz="4400" b="1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𝟓</m:t>
                    </m:r>
                  </m:oMath>
                </a14:m>
                <a:r>
                  <a:rPr lang="ru-RU" sz="4400" b="1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endParaRPr lang="ru-RU" sz="4400" b="1" i="1" baseline="30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D87C84A3-287D-4909-BC2F-78EC337AF8B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2265" y="5589582"/>
                <a:ext cx="5046852" cy="1070358"/>
              </a:xfrm>
              <a:prstGeom prst="rect">
                <a:avLst/>
              </a:prstGeom>
              <a:blipFill>
                <a:blip r:embed="rId3"/>
                <a:stretch>
                  <a:fillRect l="-4831" b="-1306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8" name="TextBox 27">
            <a:extLst>
              <a:ext uri="{FF2B5EF4-FFF2-40B4-BE49-F238E27FC236}">
                <a16:creationId xmlns:a16="http://schemas.microsoft.com/office/drawing/2014/main" id="{F8A31EC6-6A5E-4124-9885-95C976E7D256}"/>
              </a:ext>
            </a:extLst>
          </p:cNvPr>
          <p:cNvSpPr txBox="1"/>
          <p:nvPr/>
        </p:nvSpPr>
        <p:spPr>
          <a:xfrm>
            <a:off x="4479010" y="4680733"/>
            <a:ext cx="15291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endParaRPr lang="ru-RU" sz="4000" b="1" i="1" baseline="30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E0F33D5D-B858-4FDF-9921-3F592B059653}"/>
              </a:ext>
            </a:extLst>
          </p:cNvPr>
          <p:cNvSpPr txBox="1"/>
          <p:nvPr/>
        </p:nvSpPr>
        <p:spPr>
          <a:xfrm>
            <a:off x="7177487" y="4680583"/>
            <a:ext cx="88102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</a:t>
            </a:r>
            <a:endParaRPr lang="ru-RU" sz="4000" b="1" i="1" baseline="30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A8BBCB76-80FA-4FC7-A940-5C40C5B1ED2A}"/>
              </a:ext>
            </a:extLst>
          </p:cNvPr>
          <p:cNvCxnSpPr>
            <a:cxnSpLocks/>
          </p:cNvCxnSpPr>
          <p:nvPr/>
        </p:nvCxnSpPr>
        <p:spPr>
          <a:xfrm>
            <a:off x="4479010" y="4699861"/>
            <a:ext cx="1007390" cy="15003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>
            <a:extLst>
              <a:ext uri="{FF2B5EF4-FFF2-40B4-BE49-F238E27FC236}">
                <a16:creationId xmlns:a16="http://schemas.microsoft.com/office/drawing/2014/main" id="{BDBBFAF8-D976-4E48-A02A-6151E45D70E6}"/>
              </a:ext>
            </a:extLst>
          </p:cNvPr>
          <p:cNvCxnSpPr>
            <a:cxnSpLocks/>
          </p:cNvCxnSpPr>
          <p:nvPr/>
        </p:nvCxnSpPr>
        <p:spPr>
          <a:xfrm>
            <a:off x="6912683" y="4714864"/>
            <a:ext cx="1012117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>
            <a:extLst>
              <a:ext uri="{FF2B5EF4-FFF2-40B4-BE49-F238E27FC236}">
                <a16:creationId xmlns:a16="http://schemas.microsoft.com/office/drawing/2014/main" id="{EEBCE0A9-7CE4-4345-A58C-EEEF28313E0C}"/>
              </a:ext>
            </a:extLst>
          </p:cNvPr>
          <p:cNvCxnSpPr>
            <a:cxnSpLocks/>
          </p:cNvCxnSpPr>
          <p:nvPr/>
        </p:nvCxnSpPr>
        <p:spPr>
          <a:xfrm>
            <a:off x="6184379" y="4577760"/>
            <a:ext cx="402386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>
            <a:extLst>
              <a:ext uri="{FF2B5EF4-FFF2-40B4-BE49-F238E27FC236}">
                <a16:creationId xmlns:a16="http://schemas.microsoft.com/office/drawing/2014/main" id="{618ED619-0AA1-4D41-A703-C415FB628F22}"/>
              </a:ext>
            </a:extLst>
          </p:cNvPr>
          <p:cNvCxnSpPr>
            <a:cxnSpLocks/>
          </p:cNvCxnSpPr>
          <p:nvPr/>
        </p:nvCxnSpPr>
        <p:spPr>
          <a:xfrm>
            <a:off x="6181799" y="4776654"/>
            <a:ext cx="402386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2266110B-EF23-4001-AE9C-2368703FEBA7}"/>
              </a:ext>
            </a:extLst>
          </p:cNvPr>
          <p:cNvSpPr txBox="1"/>
          <p:nvPr/>
        </p:nvSpPr>
        <p:spPr>
          <a:xfrm>
            <a:off x="7859300" y="1769725"/>
            <a:ext cx="79148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543653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19" grpId="0"/>
      <p:bldP spid="20" grpId="0"/>
      <p:bldP spid="21" grpId="0"/>
      <p:bldP spid="22" grpId="0"/>
      <p:bldP spid="23" grpId="0"/>
      <p:bldP spid="28" grpId="0"/>
      <p:bldP spid="29" grpId="0"/>
      <p:bldP spid="3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7E226F7-D58A-42C4-BFCB-5B7A83EB3AF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6676" r="6830"/>
          <a:stretch/>
        </p:blipFill>
        <p:spPr>
          <a:xfrm>
            <a:off x="6772569" y="1588548"/>
            <a:ext cx="5014852" cy="4084206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463957D8-1BB1-4F6D-BCF1-337016BF352F}"/>
              </a:ext>
            </a:extLst>
          </p:cNvPr>
          <p:cNvSpPr txBox="1"/>
          <p:nvPr/>
        </p:nvSpPr>
        <p:spPr>
          <a:xfrm>
            <a:off x="1835573" y="1922225"/>
            <a:ext cx="185800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Плечо</a:t>
            </a:r>
            <a:endParaRPr lang="ru-RU" sz="4000" b="1" i="1" baseline="30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7123528-B8F4-4D24-A9DA-5D7847F2D1B1}"/>
              </a:ext>
            </a:extLst>
          </p:cNvPr>
          <p:cNvSpPr txBox="1"/>
          <p:nvPr/>
        </p:nvSpPr>
        <p:spPr>
          <a:xfrm>
            <a:off x="4171120" y="1903132"/>
            <a:ext cx="28886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Расстояние</a:t>
            </a:r>
            <a:endParaRPr lang="ru-RU" sz="4000" b="1" i="1" baseline="30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2C7A5343-DA84-496B-B4B5-837867BA44CA}"/>
              </a:ext>
            </a:extLst>
          </p:cNvPr>
          <p:cNvSpPr txBox="1"/>
          <p:nvPr/>
        </p:nvSpPr>
        <p:spPr>
          <a:xfrm>
            <a:off x="2117482" y="2646910"/>
            <a:ext cx="104221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ru-RU" sz="4000" b="1" i="1" baseline="30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D7A18C3-1D35-4DD1-88AB-BCDCD3E42831}"/>
              </a:ext>
            </a:extLst>
          </p:cNvPr>
          <p:cNvSpPr txBox="1"/>
          <p:nvPr/>
        </p:nvSpPr>
        <p:spPr>
          <a:xfrm>
            <a:off x="4415503" y="2620575"/>
            <a:ext cx="110126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0,5</a:t>
            </a:r>
            <a:endParaRPr lang="ru-RU" sz="4000" b="1" i="1" baseline="30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D87C84A3-287D-4909-BC2F-78EC337AF8B0}"/>
                  </a:ext>
                </a:extLst>
              </p:cNvPr>
              <p:cNvSpPr txBox="1"/>
              <p:nvPr/>
            </p:nvSpPr>
            <p:spPr>
              <a:xfrm>
                <a:off x="1797101" y="4107762"/>
                <a:ext cx="5046852" cy="107035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4400" b="1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х</a:t>
                </a:r>
                <a:r>
                  <a:rPr lang="en-US" sz="4400" b="1" i="1" baseline="30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4400" b="1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</a:t>
                </a:r>
                <a:r>
                  <a:rPr lang="ru-RU" sz="4400" b="1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400" b="1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ru-RU" sz="4400" b="1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𝟒</m:t>
                        </m:r>
                        <m:r>
                          <a:rPr lang="ru-RU" sz="4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∙</m:t>
                        </m:r>
                        <m:r>
                          <a:rPr lang="ru-RU" sz="4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𝟎</m:t>
                        </m:r>
                        <m:r>
                          <a:rPr lang="ru-RU" sz="4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ru-RU" sz="4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𝟓</m:t>
                        </m:r>
                      </m:num>
                      <m:den>
                        <m:r>
                          <a:rPr lang="ru-RU" sz="4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𝟏</m:t>
                        </m:r>
                      </m:den>
                    </m:f>
                    <m:r>
                      <a:rPr lang="ru-RU" sz="4400" b="1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ru-RU" sz="4400" b="1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𝟐</m:t>
                    </m:r>
                  </m:oMath>
                </a14:m>
                <a:endParaRPr lang="ru-RU" sz="4400" b="1" i="1" baseline="30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D87C84A3-287D-4909-BC2F-78EC337AF8B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7101" y="4107762"/>
                <a:ext cx="5046852" cy="1070358"/>
              </a:xfrm>
              <a:prstGeom prst="rect">
                <a:avLst/>
              </a:prstGeom>
              <a:blipFill>
                <a:blip r:embed="rId3"/>
                <a:stretch>
                  <a:fillRect l="-4952" b="-1371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8" name="TextBox 27">
            <a:extLst>
              <a:ext uri="{FF2B5EF4-FFF2-40B4-BE49-F238E27FC236}">
                <a16:creationId xmlns:a16="http://schemas.microsoft.com/office/drawing/2014/main" id="{F8A31EC6-6A5E-4124-9885-95C976E7D256}"/>
              </a:ext>
            </a:extLst>
          </p:cNvPr>
          <p:cNvSpPr txBox="1"/>
          <p:nvPr/>
        </p:nvSpPr>
        <p:spPr>
          <a:xfrm>
            <a:off x="1981830" y="3259961"/>
            <a:ext cx="15291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endParaRPr lang="ru-RU" sz="4000" b="1" i="1" baseline="30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E0F33D5D-B858-4FDF-9921-3F592B059653}"/>
              </a:ext>
            </a:extLst>
          </p:cNvPr>
          <p:cNvSpPr txBox="1"/>
          <p:nvPr/>
        </p:nvSpPr>
        <p:spPr>
          <a:xfrm>
            <a:off x="4680307" y="3259811"/>
            <a:ext cx="88102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</a:t>
            </a:r>
            <a:endParaRPr lang="ru-RU" sz="4000" b="1" i="1" baseline="30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A8BBCB76-80FA-4FC7-A940-5C40C5B1ED2A}"/>
              </a:ext>
            </a:extLst>
          </p:cNvPr>
          <p:cNvCxnSpPr>
            <a:cxnSpLocks/>
          </p:cNvCxnSpPr>
          <p:nvPr/>
        </p:nvCxnSpPr>
        <p:spPr>
          <a:xfrm>
            <a:off x="1981830" y="3279089"/>
            <a:ext cx="1007390" cy="15003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>
            <a:extLst>
              <a:ext uri="{FF2B5EF4-FFF2-40B4-BE49-F238E27FC236}">
                <a16:creationId xmlns:a16="http://schemas.microsoft.com/office/drawing/2014/main" id="{BDBBFAF8-D976-4E48-A02A-6151E45D70E6}"/>
              </a:ext>
            </a:extLst>
          </p:cNvPr>
          <p:cNvCxnSpPr>
            <a:cxnSpLocks/>
          </p:cNvCxnSpPr>
          <p:nvPr/>
        </p:nvCxnSpPr>
        <p:spPr>
          <a:xfrm>
            <a:off x="4415503" y="3294092"/>
            <a:ext cx="1012117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>
            <a:extLst>
              <a:ext uri="{FF2B5EF4-FFF2-40B4-BE49-F238E27FC236}">
                <a16:creationId xmlns:a16="http://schemas.microsoft.com/office/drawing/2014/main" id="{EEBCE0A9-7CE4-4345-A58C-EEEF28313E0C}"/>
              </a:ext>
            </a:extLst>
          </p:cNvPr>
          <p:cNvCxnSpPr>
            <a:cxnSpLocks/>
          </p:cNvCxnSpPr>
          <p:nvPr/>
        </p:nvCxnSpPr>
        <p:spPr>
          <a:xfrm>
            <a:off x="3687199" y="3156988"/>
            <a:ext cx="402386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>
            <a:extLst>
              <a:ext uri="{FF2B5EF4-FFF2-40B4-BE49-F238E27FC236}">
                <a16:creationId xmlns:a16="http://schemas.microsoft.com/office/drawing/2014/main" id="{618ED619-0AA1-4D41-A703-C415FB628F22}"/>
              </a:ext>
            </a:extLst>
          </p:cNvPr>
          <p:cNvCxnSpPr>
            <a:cxnSpLocks/>
          </p:cNvCxnSpPr>
          <p:nvPr/>
        </p:nvCxnSpPr>
        <p:spPr>
          <a:xfrm>
            <a:off x="3684619" y="3355882"/>
            <a:ext cx="402386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574D4032-C2DE-4DD5-9C4C-C298CB127A8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42173" b="75034"/>
          <a:stretch/>
        </p:blipFill>
        <p:spPr>
          <a:xfrm>
            <a:off x="1634217" y="411875"/>
            <a:ext cx="10314348" cy="1323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24496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  <p:bldP spid="21" grpId="0"/>
      <p:bldP spid="22" grpId="0"/>
      <p:bldP spid="23" grpId="0"/>
      <p:bldP spid="28" grpId="0"/>
      <p:bldP spid="2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22E8D7D0-D66A-4FBE-8C59-F5D8835D1440}"/>
              </a:ext>
            </a:extLst>
          </p:cNvPr>
          <p:cNvSpPr/>
          <p:nvPr/>
        </p:nvSpPr>
        <p:spPr>
          <a:xfrm>
            <a:off x="6296083" y="2151189"/>
            <a:ext cx="433012" cy="433012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6C72F3B3-979C-4BBE-9260-AFB8810EC8C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1749472" y="198351"/>
            <a:ext cx="10118675" cy="1876633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28146B92-9284-4CC5-A0BA-0FBA5FC3282A}"/>
              </a:ext>
            </a:extLst>
          </p:cNvPr>
          <p:cNvSpPr txBox="1"/>
          <p:nvPr/>
        </p:nvSpPr>
        <p:spPr>
          <a:xfrm>
            <a:off x="3968091" y="1504858"/>
            <a:ext cx="28407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325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D87C84A3-287D-4909-BC2F-78EC337AF8B0}"/>
                  </a:ext>
                </a:extLst>
              </p:cNvPr>
              <p:cNvSpPr txBox="1"/>
              <p:nvPr/>
            </p:nvSpPr>
            <p:spPr>
              <a:xfrm>
                <a:off x="2209093" y="3214080"/>
                <a:ext cx="5046852" cy="107035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ru-RU" sz="4400" b="1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ru-RU" sz="4400" b="1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𝟓𝟎𝟎</m:t>
                        </m:r>
                        <m:r>
                          <a:rPr lang="ru-RU" sz="4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∙</m:t>
                        </m:r>
                        <m:r>
                          <a:rPr lang="ru-RU" sz="4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𝟐𝟔𝟎</m:t>
                        </m:r>
                      </m:num>
                      <m:den>
                        <m:r>
                          <a:rPr lang="ru-RU" sz="4400" b="1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𝟐</m:t>
                        </m:r>
                        <m:r>
                          <a:rPr lang="ru-RU" sz="4400" b="1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𝟎</m:t>
                        </m:r>
                        <m:r>
                          <a:rPr lang="ru-RU" sz="44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∙</m:t>
                        </m:r>
                        <m:r>
                          <a:rPr lang="ru-RU" sz="44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𝟐𝟎</m:t>
                        </m:r>
                      </m:den>
                    </m:f>
                    <m:r>
                      <a:rPr lang="ru-RU" sz="4400" b="1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ru-RU" sz="4400" b="1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𝟑𝟐𝟓</m:t>
                    </m:r>
                  </m:oMath>
                </a14:m>
                <a:r>
                  <a:rPr lang="ru-RU" sz="4400" b="1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endParaRPr lang="ru-RU" sz="4400" b="1" i="1" baseline="30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D87C84A3-287D-4909-BC2F-78EC337AF8B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09093" y="3214080"/>
                <a:ext cx="5046852" cy="107035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7B9CA300-5D41-450C-884F-8E2AEF5BDE6D}"/>
              </a:ext>
            </a:extLst>
          </p:cNvPr>
          <p:cNvSpPr/>
          <p:nvPr/>
        </p:nvSpPr>
        <p:spPr>
          <a:xfrm>
            <a:off x="6276814" y="2151189"/>
            <a:ext cx="4757955" cy="2665397"/>
          </a:xfrm>
          <a:prstGeom prst="rect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03717E70-3B04-466F-A694-2C937A13B1BC}"/>
              </a:ext>
            </a:extLst>
          </p:cNvPr>
          <p:cNvSpPr txBox="1"/>
          <p:nvPr/>
        </p:nvSpPr>
        <p:spPr>
          <a:xfrm>
            <a:off x="11034769" y="3191499"/>
            <a:ext cx="115723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2,6 м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4FE7E429-E8EB-4D5E-8B3F-5F6408CAD053}"/>
              </a:ext>
            </a:extLst>
          </p:cNvPr>
          <p:cNvSpPr txBox="1"/>
          <p:nvPr/>
        </p:nvSpPr>
        <p:spPr>
          <a:xfrm>
            <a:off x="8391929" y="4797701"/>
            <a:ext cx="12839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 м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4405C534-BC3F-480E-8235-67A8F662F076}"/>
              </a:ext>
            </a:extLst>
          </p:cNvPr>
          <p:cNvSpPr txBox="1"/>
          <p:nvPr/>
        </p:nvSpPr>
        <p:spPr>
          <a:xfrm>
            <a:off x="6723569" y="2106085"/>
            <a:ext cx="12839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 см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1D9C76C9-3C7F-4216-B83F-C5B1B511F47A}"/>
              </a:ext>
            </a:extLst>
          </p:cNvPr>
          <p:cNvSpPr txBox="1"/>
          <p:nvPr/>
        </p:nvSpPr>
        <p:spPr>
          <a:xfrm>
            <a:off x="6224914" y="2539097"/>
            <a:ext cx="12839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 см</a:t>
            </a:r>
          </a:p>
        </p:txBody>
      </p:sp>
    </p:spTree>
    <p:extLst>
      <p:ext uri="{BB962C8B-B14F-4D97-AF65-F5344CB8AC3E}">
        <p14:creationId xmlns:p14="http://schemas.microsoft.com/office/powerpoint/2010/main" val="16542498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27" grpId="0"/>
      <p:bldP spid="23" grpId="0"/>
      <p:bldP spid="2" grpId="0" animBg="1"/>
      <p:bldP spid="36" grpId="0"/>
      <p:bldP spid="38" grpId="0"/>
      <p:bldP spid="39" grpId="0"/>
      <p:bldP spid="40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://www.parket-zahid.com/image/cache/catalog/new/%20%20%D1%96%20%D0%BF%D0%BB%D1%96%D0%BD%D1%82%D1%83%D1%81/parket%20select-500x500.jpg">
            <a:extLst>
              <a:ext uri="{FF2B5EF4-FFF2-40B4-BE49-F238E27FC236}">
                <a16:creationId xmlns:a16="http://schemas.microsoft.com/office/drawing/2014/main" id="{2F39BD96-787F-46D9-B186-E2CB5D4E5A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6907" y="1102636"/>
            <a:ext cx="4762500" cy="476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6884B9AC-A316-4AFB-8750-3B1BFE5C9D77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8476" y="205377"/>
            <a:ext cx="10211527" cy="1331701"/>
          </a:xfrm>
          <a:prstGeom prst="rect">
            <a:avLst/>
          </a:prstGeom>
          <a:noFill/>
          <a:ln>
            <a:noFill/>
          </a:ln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28146B92-9284-4CC5-A0BA-0FBA5FC3282A}"/>
              </a:ext>
            </a:extLst>
          </p:cNvPr>
          <p:cNvSpPr txBox="1"/>
          <p:nvPr/>
        </p:nvSpPr>
        <p:spPr>
          <a:xfrm>
            <a:off x="4026189" y="919058"/>
            <a:ext cx="28407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200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D87C84A3-287D-4909-BC2F-78EC337AF8B0}"/>
                  </a:ext>
                </a:extLst>
              </p:cNvPr>
              <p:cNvSpPr txBox="1"/>
              <p:nvPr/>
            </p:nvSpPr>
            <p:spPr>
              <a:xfrm>
                <a:off x="2227085" y="2408140"/>
                <a:ext cx="5046852" cy="112261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ru-RU" sz="4400" b="1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ru-RU" sz="4400" b="1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𝟐</m:t>
                        </m:r>
                      </m:num>
                      <m:den>
                        <m:r>
                          <a:rPr lang="ru-RU" sz="4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𝟎</m:t>
                        </m:r>
                        <m:r>
                          <a:rPr lang="ru-RU" sz="4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ru-RU" sz="4400" b="1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𝟐</m:t>
                        </m:r>
                        <m:r>
                          <a:rPr lang="ru-RU" sz="44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∙</m:t>
                        </m:r>
                        <m:r>
                          <a:rPr lang="ru-RU" sz="4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𝟎</m:t>
                        </m:r>
                        <m:r>
                          <a:rPr lang="ru-RU" sz="4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ru-RU" sz="4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𝟎𝟓</m:t>
                        </m:r>
                      </m:den>
                    </m:f>
                    <m:r>
                      <a:rPr lang="ru-RU" sz="4400" b="1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ru-RU" sz="4400" b="1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𝟐𝟎𝟎</m:t>
                    </m:r>
                  </m:oMath>
                </a14:m>
                <a:r>
                  <a:rPr lang="ru-RU" sz="4400" b="1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endParaRPr lang="ru-RU" sz="4400" b="1" i="1" baseline="30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D87C84A3-287D-4909-BC2F-78EC337AF8B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27085" y="2408140"/>
                <a:ext cx="5046852" cy="112261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6" name="TextBox 35">
            <a:extLst>
              <a:ext uri="{FF2B5EF4-FFF2-40B4-BE49-F238E27FC236}">
                <a16:creationId xmlns:a16="http://schemas.microsoft.com/office/drawing/2014/main" id="{03717E70-3B04-466F-A694-2C937A13B1BC}"/>
              </a:ext>
            </a:extLst>
          </p:cNvPr>
          <p:cNvSpPr txBox="1"/>
          <p:nvPr/>
        </p:nvSpPr>
        <p:spPr>
          <a:xfrm>
            <a:off x="8506211" y="2172618"/>
            <a:ext cx="115723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 см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4FE7E429-E8EB-4D5E-8B3F-5F6408CAD053}"/>
              </a:ext>
            </a:extLst>
          </p:cNvPr>
          <p:cNvSpPr txBox="1"/>
          <p:nvPr/>
        </p:nvSpPr>
        <p:spPr>
          <a:xfrm>
            <a:off x="9663442" y="1242224"/>
            <a:ext cx="12839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м</a:t>
            </a:r>
            <a:r>
              <a:rPr lang="ru-RU" sz="2800" b="1" baseline="30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1D9C76C9-3C7F-4216-B83F-C5B1B511F47A}"/>
              </a:ext>
            </a:extLst>
          </p:cNvPr>
          <p:cNvSpPr txBox="1"/>
          <p:nvPr/>
        </p:nvSpPr>
        <p:spPr>
          <a:xfrm>
            <a:off x="9796962" y="2972148"/>
            <a:ext cx="12839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 см</a:t>
            </a:r>
          </a:p>
        </p:txBody>
      </p:sp>
    </p:spTree>
    <p:extLst>
      <p:ext uri="{BB962C8B-B14F-4D97-AF65-F5344CB8AC3E}">
        <p14:creationId xmlns:p14="http://schemas.microsoft.com/office/powerpoint/2010/main" val="38251887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23" grpId="0"/>
      <p:bldP spid="36" grpId="0"/>
      <p:bldP spid="38" grpId="0"/>
      <p:bldP spid="40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Овал 6">
            <a:extLst>
              <a:ext uri="{FF2B5EF4-FFF2-40B4-BE49-F238E27FC236}">
                <a16:creationId xmlns:a16="http://schemas.microsoft.com/office/drawing/2014/main" id="{381B74F9-45E3-44F6-AD85-0F8563FD378B}"/>
              </a:ext>
            </a:extLst>
          </p:cNvPr>
          <p:cNvSpPr/>
          <p:nvPr/>
        </p:nvSpPr>
        <p:spPr>
          <a:xfrm>
            <a:off x="7728132" y="4865976"/>
            <a:ext cx="1747434" cy="107218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2" name="Picture 4" descr="https://static7.depositphotos.com/1249399/756/v/950/depositphotos_7565096-stock-illustration-boy-is-looking-up.jpg">
            <a:extLst>
              <a:ext uri="{FF2B5EF4-FFF2-40B4-BE49-F238E27FC236}">
                <a16:creationId xmlns:a16="http://schemas.microsoft.com/office/drawing/2014/main" id="{44951205-06D5-484E-9BCD-3C751110DA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57016" y="2992570"/>
            <a:ext cx="1101261" cy="20747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E4FFCFA2-4BEF-4BDA-99B0-3DF2E359F09C}"/>
              </a:ext>
            </a:extLst>
          </p:cNvPr>
          <p:cNvSpPr txBox="1"/>
          <p:nvPr/>
        </p:nvSpPr>
        <p:spPr>
          <a:xfrm>
            <a:off x="8318335" y="4865976"/>
            <a:ext cx="115723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FB3B1B2B-40A8-4C03-B40A-D06C75F65539}"/>
              </a:ext>
            </a:extLst>
          </p:cNvPr>
          <p:cNvSpPr txBox="1"/>
          <p:nvPr/>
        </p:nvSpPr>
        <p:spPr>
          <a:xfrm>
            <a:off x="10134055" y="4927531"/>
            <a:ext cx="12839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63957D8-1BB1-4F6D-BCF1-337016BF352F}"/>
              </a:ext>
            </a:extLst>
          </p:cNvPr>
          <p:cNvSpPr txBox="1"/>
          <p:nvPr/>
        </p:nvSpPr>
        <p:spPr>
          <a:xfrm>
            <a:off x="2503953" y="2103132"/>
            <a:ext cx="208373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Высота</a:t>
            </a:r>
            <a:endParaRPr lang="ru-RU" sz="4000" b="1" i="1" baseline="30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7123528-B8F4-4D24-A9DA-5D7847F2D1B1}"/>
              </a:ext>
            </a:extLst>
          </p:cNvPr>
          <p:cNvSpPr txBox="1"/>
          <p:nvPr/>
        </p:nvSpPr>
        <p:spPr>
          <a:xfrm>
            <a:off x="4839500" y="2084039"/>
            <a:ext cx="28886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Длина</a:t>
            </a:r>
            <a:endParaRPr lang="ru-RU" sz="4000" b="1" i="1" baseline="30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2C7A5343-DA84-496B-B4B5-837867BA44CA}"/>
              </a:ext>
            </a:extLst>
          </p:cNvPr>
          <p:cNvSpPr txBox="1"/>
          <p:nvPr/>
        </p:nvSpPr>
        <p:spPr>
          <a:xfrm>
            <a:off x="2785862" y="2889809"/>
            <a:ext cx="104221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5,4</a:t>
            </a:r>
            <a:endParaRPr lang="ru-RU" sz="4000" b="1" i="1" baseline="30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D7A18C3-1D35-4DD1-88AB-BCDCD3E42831}"/>
              </a:ext>
            </a:extLst>
          </p:cNvPr>
          <p:cNvSpPr txBox="1"/>
          <p:nvPr/>
        </p:nvSpPr>
        <p:spPr>
          <a:xfrm>
            <a:off x="5083883" y="2863474"/>
            <a:ext cx="14241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 + 6</a:t>
            </a:r>
            <a:endParaRPr lang="ru-RU" sz="4000" b="1" i="1" baseline="30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D87C84A3-287D-4909-BC2F-78EC337AF8B0}"/>
                  </a:ext>
                </a:extLst>
              </p:cNvPr>
              <p:cNvSpPr txBox="1"/>
              <p:nvPr/>
            </p:nvSpPr>
            <p:spPr>
              <a:xfrm>
                <a:off x="2643045" y="4359850"/>
                <a:ext cx="5046852" cy="107035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4400" b="1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х</a:t>
                </a:r>
                <a:r>
                  <a:rPr lang="en-US" sz="4400" b="1" i="1" baseline="30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4400" b="1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</a:t>
                </a:r>
                <a:r>
                  <a:rPr lang="ru-RU" sz="4400" b="1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400" b="1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ru-RU" sz="4400" b="1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𝟓</m:t>
                        </m:r>
                        <m:r>
                          <a:rPr lang="ru-RU" sz="4400" b="1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ru-RU" sz="4400" b="1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𝟒</m:t>
                        </m:r>
                        <m:r>
                          <a:rPr lang="ru-RU" sz="4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∙</m:t>
                        </m:r>
                        <m:r>
                          <a:rPr lang="ru-RU" sz="4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𝟑</m:t>
                        </m:r>
                      </m:num>
                      <m:den>
                        <m:r>
                          <a:rPr lang="ru-RU" sz="4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𝟗</m:t>
                        </m:r>
                      </m:den>
                    </m:f>
                    <m:r>
                      <a:rPr lang="ru-RU" sz="4400" b="1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ru-RU" sz="4400" b="1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𝟏</m:t>
                    </m:r>
                    <m:r>
                      <a:rPr lang="ru-RU" sz="4400" b="1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ru-RU" sz="4400" b="1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𝟖</m:t>
                    </m:r>
                  </m:oMath>
                </a14:m>
                <a:r>
                  <a:rPr lang="ru-RU" sz="4400" b="1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endParaRPr lang="ru-RU" sz="4400" b="1" i="1" baseline="30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D87C84A3-287D-4909-BC2F-78EC337AF8B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43045" y="4359850"/>
                <a:ext cx="5046852" cy="1070358"/>
              </a:xfrm>
              <a:prstGeom prst="rect">
                <a:avLst/>
              </a:prstGeom>
              <a:blipFill>
                <a:blip r:embed="rId3"/>
                <a:stretch>
                  <a:fillRect l="-4958" b="-1306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8" name="TextBox 27">
            <a:extLst>
              <a:ext uri="{FF2B5EF4-FFF2-40B4-BE49-F238E27FC236}">
                <a16:creationId xmlns:a16="http://schemas.microsoft.com/office/drawing/2014/main" id="{F8A31EC6-6A5E-4124-9885-95C976E7D256}"/>
              </a:ext>
            </a:extLst>
          </p:cNvPr>
          <p:cNvSpPr txBox="1"/>
          <p:nvPr/>
        </p:nvSpPr>
        <p:spPr>
          <a:xfrm>
            <a:off x="2848246" y="3502860"/>
            <a:ext cx="13311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</a:t>
            </a:r>
            <a:endParaRPr lang="ru-RU" sz="4000" b="1" i="1" baseline="30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E0F33D5D-B858-4FDF-9921-3F592B059653}"/>
              </a:ext>
            </a:extLst>
          </p:cNvPr>
          <p:cNvSpPr txBox="1"/>
          <p:nvPr/>
        </p:nvSpPr>
        <p:spPr>
          <a:xfrm>
            <a:off x="5348687" y="3502710"/>
            <a:ext cx="88102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ru-RU" sz="4000" b="1" i="1" baseline="30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A8BBCB76-80FA-4FC7-A940-5C40C5B1ED2A}"/>
              </a:ext>
            </a:extLst>
          </p:cNvPr>
          <p:cNvCxnSpPr>
            <a:cxnSpLocks/>
          </p:cNvCxnSpPr>
          <p:nvPr/>
        </p:nvCxnSpPr>
        <p:spPr>
          <a:xfrm>
            <a:off x="2650210" y="3521988"/>
            <a:ext cx="1007390" cy="15003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>
            <a:extLst>
              <a:ext uri="{FF2B5EF4-FFF2-40B4-BE49-F238E27FC236}">
                <a16:creationId xmlns:a16="http://schemas.microsoft.com/office/drawing/2014/main" id="{BDBBFAF8-D976-4E48-A02A-6151E45D70E6}"/>
              </a:ext>
            </a:extLst>
          </p:cNvPr>
          <p:cNvCxnSpPr>
            <a:cxnSpLocks/>
          </p:cNvCxnSpPr>
          <p:nvPr/>
        </p:nvCxnSpPr>
        <p:spPr>
          <a:xfrm>
            <a:off x="5083883" y="3536991"/>
            <a:ext cx="1012117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>
            <a:extLst>
              <a:ext uri="{FF2B5EF4-FFF2-40B4-BE49-F238E27FC236}">
                <a16:creationId xmlns:a16="http://schemas.microsoft.com/office/drawing/2014/main" id="{EEBCE0A9-7CE4-4345-A58C-EEEF28313E0C}"/>
              </a:ext>
            </a:extLst>
          </p:cNvPr>
          <p:cNvCxnSpPr>
            <a:cxnSpLocks/>
          </p:cNvCxnSpPr>
          <p:nvPr/>
        </p:nvCxnSpPr>
        <p:spPr>
          <a:xfrm>
            <a:off x="4355579" y="3399887"/>
            <a:ext cx="402386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>
            <a:extLst>
              <a:ext uri="{FF2B5EF4-FFF2-40B4-BE49-F238E27FC236}">
                <a16:creationId xmlns:a16="http://schemas.microsoft.com/office/drawing/2014/main" id="{618ED619-0AA1-4D41-A703-C415FB628F22}"/>
              </a:ext>
            </a:extLst>
          </p:cNvPr>
          <p:cNvCxnSpPr>
            <a:cxnSpLocks/>
          </p:cNvCxnSpPr>
          <p:nvPr/>
        </p:nvCxnSpPr>
        <p:spPr>
          <a:xfrm>
            <a:off x="4352999" y="3598781"/>
            <a:ext cx="402386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>
            <a:extLst>
              <a:ext uri="{FF2B5EF4-FFF2-40B4-BE49-F238E27FC236}">
                <a16:creationId xmlns:a16="http://schemas.microsoft.com/office/drawing/2014/main" id="{7D0089EC-C96D-41FB-9918-53161FD4A2BA}"/>
              </a:ext>
            </a:extLst>
          </p:cNvPr>
          <p:cNvSpPr txBox="1"/>
          <p:nvPr/>
        </p:nvSpPr>
        <p:spPr>
          <a:xfrm>
            <a:off x="11235204" y="2717769"/>
            <a:ext cx="79148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5,4</a:t>
            </a:r>
            <a:endParaRPr lang="ru-RU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2266110B-EF23-4001-AE9C-2368703FEBA7}"/>
              </a:ext>
            </a:extLst>
          </p:cNvPr>
          <p:cNvSpPr txBox="1"/>
          <p:nvPr/>
        </p:nvSpPr>
        <p:spPr>
          <a:xfrm>
            <a:off x="9679313" y="3450032"/>
            <a:ext cx="79148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7E0363B0-5D56-4351-A984-811F2B93E43C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1749" y="231461"/>
            <a:ext cx="10506390" cy="137577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50" name="Picture 2" descr="https://avatars.mds.yandex.net/get-yabs_performance/1062300/2a00000167ce0a051c7dc01907496fc5abd3/orig">
            <a:extLst>
              <a:ext uri="{FF2B5EF4-FFF2-40B4-BE49-F238E27FC236}">
                <a16:creationId xmlns:a16="http://schemas.microsoft.com/office/drawing/2014/main" id="{7BA2F8A7-9151-4290-B53B-C02DCB2DD6A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907" r="38708"/>
          <a:stretch/>
        </p:blipFill>
        <p:spPr bwMode="auto">
          <a:xfrm>
            <a:off x="10743157" y="1103911"/>
            <a:ext cx="805806" cy="3952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6" name="Прямая соединительная линия 35">
            <a:extLst>
              <a:ext uri="{FF2B5EF4-FFF2-40B4-BE49-F238E27FC236}">
                <a16:creationId xmlns:a16="http://schemas.microsoft.com/office/drawing/2014/main" id="{1A10E206-A30D-4E20-B711-FB2EEFA399A4}"/>
              </a:ext>
            </a:extLst>
          </p:cNvPr>
          <p:cNvCxnSpPr>
            <a:cxnSpLocks/>
          </p:cNvCxnSpPr>
          <p:nvPr/>
        </p:nvCxnSpPr>
        <p:spPr>
          <a:xfrm flipV="1">
            <a:off x="7689897" y="4973455"/>
            <a:ext cx="3476331" cy="261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>
            <a:extLst>
              <a:ext uri="{FF2B5EF4-FFF2-40B4-BE49-F238E27FC236}">
                <a16:creationId xmlns:a16="http://schemas.microsoft.com/office/drawing/2014/main" id="{45CFF8BC-2AB7-471F-BBC6-824CEB6578AF}"/>
              </a:ext>
            </a:extLst>
          </p:cNvPr>
          <p:cNvCxnSpPr>
            <a:cxnSpLocks/>
          </p:cNvCxnSpPr>
          <p:nvPr/>
        </p:nvCxnSpPr>
        <p:spPr>
          <a:xfrm flipH="1" flipV="1">
            <a:off x="11143281" y="1270861"/>
            <a:ext cx="22947" cy="3702855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>
            <a:extLst>
              <a:ext uri="{FF2B5EF4-FFF2-40B4-BE49-F238E27FC236}">
                <a16:creationId xmlns:a16="http://schemas.microsoft.com/office/drawing/2014/main" id="{D6F4FB4C-7D4E-4C98-943C-8A45A5A976A5}"/>
              </a:ext>
            </a:extLst>
          </p:cNvPr>
          <p:cNvCxnSpPr>
            <a:cxnSpLocks/>
          </p:cNvCxnSpPr>
          <p:nvPr/>
        </p:nvCxnSpPr>
        <p:spPr>
          <a:xfrm flipV="1">
            <a:off x="9610765" y="2979379"/>
            <a:ext cx="0" cy="1940337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>
            <a:extLst>
              <a:ext uri="{FF2B5EF4-FFF2-40B4-BE49-F238E27FC236}">
                <a16:creationId xmlns:a16="http://schemas.microsoft.com/office/drawing/2014/main" id="{1E87B0BB-6EF1-4818-B502-12D39EC95E83}"/>
              </a:ext>
            </a:extLst>
          </p:cNvPr>
          <p:cNvCxnSpPr>
            <a:cxnSpLocks/>
          </p:cNvCxnSpPr>
          <p:nvPr/>
        </p:nvCxnSpPr>
        <p:spPr>
          <a:xfrm flipV="1">
            <a:off x="7689897" y="1279172"/>
            <a:ext cx="3414386" cy="3648099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28146B92-9284-4CC5-A0BA-0FBA5FC3282A}"/>
              </a:ext>
            </a:extLst>
          </p:cNvPr>
          <p:cNvSpPr txBox="1"/>
          <p:nvPr/>
        </p:nvSpPr>
        <p:spPr>
          <a:xfrm>
            <a:off x="3746112" y="926923"/>
            <a:ext cx="28407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1,8</a:t>
            </a:r>
          </a:p>
        </p:txBody>
      </p:sp>
    </p:spTree>
    <p:extLst>
      <p:ext uri="{BB962C8B-B14F-4D97-AF65-F5344CB8AC3E}">
        <p14:creationId xmlns:p14="http://schemas.microsoft.com/office/powerpoint/2010/main" val="28356335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6" grpId="0"/>
      <p:bldP spid="19" grpId="0"/>
      <p:bldP spid="20" grpId="0"/>
      <p:bldP spid="21" grpId="0"/>
      <p:bldP spid="22" grpId="0"/>
      <p:bldP spid="23" grpId="0"/>
      <p:bldP spid="28" grpId="0"/>
      <p:bldP spid="29" grpId="0"/>
      <p:bldP spid="34" grpId="0"/>
      <p:bldP spid="35" grpId="0"/>
      <p:bldP spid="2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ADFCF62D-BDAB-4D6D-AEDC-A16C1AC06365}"/>
              </a:ext>
            </a:extLst>
          </p:cNvPr>
          <p:cNvSpPr txBox="1"/>
          <p:nvPr/>
        </p:nvSpPr>
        <p:spPr>
          <a:xfrm>
            <a:off x="2427074" y="1576663"/>
            <a:ext cx="392795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360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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: 20 = </a:t>
            </a:r>
            <a:r>
              <a:rPr lang="ru-RU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18</a:t>
            </a:r>
            <a:r>
              <a:rPr lang="ru-RU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</a:t>
            </a:r>
            <a:endParaRPr lang="ru-RU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79B54BAD-0C75-486C-A1C9-109BA6107E25}"/>
              </a:ext>
            </a:extLst>
          </p:cNvPr>
          <p:cNvPicPr/>
          <p:nvPr/>
        </p:nvPicPr>
        <p:blipFill rotWithShape="1">
          <a:blip r:embed="rId2"/>
          <a:srcRect b="76698"/>
          <a:stretch/>
        </p:blipFill>
        <p:spPr>
          <a:xfrm>
            <a:off x="1606953" y="325937"/>
            <a:ext cx="9992486" cy="1119297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A40C69F3-827E-4357-B815-D7E7D883F335}"/>
              </a:ext>
            </a:extLst>
          </p:cNvPr>
          <p:cNvPicPr/>
          <p:nvPr/>
        </p:nvPicPr>
        <p:blipFill rotWithShape="1">
          <a:blip r:embed="rId2"/>
          <a:srcRect l="34521" t="22145" r="36520" b="17083"/>
          <a:stretch/>
        </p:blipFill>
        <p:spPr>
          <a:xfrm>
            <a:off x="9227586" y="1062900"/>
            <a:ext cx="2231821" cy="2251409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12707DD8-DC2F-403A-827B-94CE77C6BAFB}"/>
              </a:ext>
            </a:extLst>
          </p:cNvPr>
          <p:cNvSpPr txBox="1"/>
          <p:nvPr/>
        </p:nvSpPr>
        <p:spPr>
          <a:xfrm>
            <a:off x="2427073" y="4927394"/>
            <a:ext cx="392795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360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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: 8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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ru-RU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45</a:t>
            </a:r>
          </a:p>
        </p:txBody>
      </p:sp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E9FE7ABC-F5E2-4E1E-9371-CB35EB05F449}"/>
              </a:ext>
            </a:extLst>
          </p:cNvPr>
          <p:cNvPicPr/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0940" y="3190277"/>
            <a:ext cx="9923786" cy="1456479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FCE4F28F-25A4-4762-BEA7-47E72C204A31}"/>
              </a:ext>
            </a:extLst>
          </p:cNvPr>
          <p:cNvPicPr/>
          <p:nvPr/>
        </p:nvPicPr>
        <p:blipFill rotWithShape="1">
          <a:blip r:embed="rId4"/>
          <a:srcRect l="37129" t="30977" r="37564" b="15244"/>
          <a:stretch/>
        </p:blipFill>
        <p:spPr>
          <a:xfrm>
            <a:off x="9418060" y="4230656"/>
            <a:ext cx="2086000" cy="2021483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19C36CFD-5F2C-4FD9-ACC8-EF94BB9E0D51}"/>
              </a:ext>
            </a:extLst>
          </p:cNvPr>
          <p:cNvSpPr txBox="1"/>
          <p:nvPr/>
        </p:nvSpPr>
        <p:spPr>
          <a:xfrm>
            <a:off x="3932214" y="3983831"/>
            <a:ext cx="11572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45</a:t>
            </a:r>
          </a:p>
        </p:txBody>
      </p:sp>
    </p:spTree>
    <p:extLst>
      <p:ext uri="{BB962C8B-B14F-4D97-AF65-F5344CB8AC3E}">
        <p14:creationId xmlns:p14="http://schemas.microsoft.com/office/powerpoint/2010/main" val="42257149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7" grpId="0"/>
      <p:bldP spid="2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Рисунок 40">
            <a:extLst>
              <a:ext uri="{FF2B5EF4-FFF2-40B4-BE49-F238E27FC236}">
                <a16:creationId xmlns:a16="http://schemas.microsoft.com/office/drawing/2014/main" id="{371DD23F-73DF-4EBA-844A-DB8EE58CB223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3979" y="286722"/>
            <a:ext cx="10277133" cy="1598421"/>
          </a:xfrm>
          <a:prstGeom prst="rect">
            <a:avLst/>
          </a:prstGeom>
          <a:noFill/>
          <a:ln>
            <a:noFill/>
          </a:ln>
        </p:spPr>
      </p:pic>
      <p:pic>
        <p:nvPicPr>
          <p:cNvPr id="2050" name="Picture 2" descr="https://avatars.mds.yandex.net/get-yabs_performance/1062300/2a00000167ce0a051c7dc01907496fc5abd3/orig">
            <a:extLst>
              <a:ext uri="{FF2B5EF4-FFF2-40B4-BE49-F238E27FC236}">
                <a16:creationId xmlns:a16="http://schemas.microsoft.com/office/drawing/2014/main" id="{7BA2F8A7-9151-4290-B53B-C02DCB2DD6A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907" r="38708"/>
          <a:stretch/>
        </p:blipFill>
        <p:spPr bwMode="auto">
          <a:xfrm>
            <a:off x="10743157" y="1103911"/>
            <a:ext cx="805806" cy="3952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E0F33D5D-B858-4FDF-9921-3F592B059653}"/>
              </a:ext>
            </a:extLst>
          </p:cNvPr>
          <p:cNvSpPr txBox="1"/>
          <p:nvPr/>
        </p:nvSpPr>
        <p:spPr>
          <a:xfrm>
            <a:off x="5110322" y="2868216"/>
            <a:ext cx="17258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 + 24</a:t>
            </a:r>
            <a:endParaRPr lang="ru-RU" sz="4000" b="1" i="1" baseline="30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Овал 6">
            <a:extLst>
              <a:ext uri="{FF2B5EF4-FFF2-40B4-BE49-F238E27FC236}">
                <a16:creationId xmlns:a16="http://schemas.microsoft.com/office/drawing/2014/main" id="{381B74F9-45E3-44F6-AD85-0F8563FD378B}"/>
              </a:ext>
            </a:extLst>
          </p:cNvPr>
          <p:cNvSpPr/>
          <p:nvPr/>
        </p:nvSpPr>
        <p:spPr>
          <a:xfrm>
            <a:off x="7728132" y="4865976"/>
            <a:ext cx="1747434" cy="107218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2" name="Picture 4" descr="https://static7.depositphotos.com/1249399/756/v/950/depositphotos_7565096-stock-illustration-boy-is-looking-up.jpg">
            <a:extLst>
              <a:ext uri="{FF2B5EF4-FFF2-40B4-BE49-F238E27FC236}">
                <a16:creationId xmlns:a16="http://schemas.microsoft.com/office/drawing/2014/main" id="{44951205-06D5-484E-9BCD-3C751110DA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57016" y="2992570"/>
            <a:ext cx="1101261" cy="20747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E4FFCFA2-4BEF-4BDA-99B0-3DF2E359F09C}"/>
              </a:ext>
            </a:extLst>
          </p:cNvPr>
          <p:cNvSpPr txBox="1"/>
          <p:nvPr/>
        </p:nvSpPr>
        <p:spPr>
          <a:xfrm>
            <a:off x="8318335" y="4865976"/>
            <a:ext cx="115723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FB3B1B2B-40A8-4C03-B40A-D06C75F65539}"/>
              </a:ext>
            </a:extLst>
          </p:cNvPr>
          <p:cNvSpPr txBox="1"/>
          <p:nvPr/>
        </p:nvSpPr>
        <p:spPr>
          <a:xfrm>
            <a:off x="10134055" y="4927531"/>
            <a:ext cx="12839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24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63957D8-1BB1-4F6D-BCF1-337016BF352F}"/>
              </a:ext>
            </a:extLst>
          </p:cNvPr>
          <p:cNvSpPr txBox="1"/>
          <p:nvPr/>
        </p:nvSpPr>
        <p:spPr>
          <a:xfrm>
            <a:off x="2508469" y="1734004"/>
            <a:ext cx="208373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Высота</a:t>
            </a:r>
            <a:endParaRPr lang="ru-RU" sz="4000" b="1" i="1" baseline="30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7123528-B8F4-4D24-A9DA-5D7847F2D1B1}"/>
              </a:ext>
            </a:extLst>
          </p:cNvPr>
          <p:cNvSpPr txBox="1"/>
          <p:nvPr/>
        </p:nvSpPr>
        <p:spPr>
          <a:xfrm>
            <a:off x="4844016" y="1714911"/>
            <a:ext cx="28886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Длина</a:t>
            </a:r>
            <a:endParaRPr lang="ru-RU" sz="4000" b="1" i="1" baseline="30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2C7A5343-DA84-496B-B4B5-837867BA44CA}"/>
              </a:ext>
            </a:extLst>
          </p:cNvPr>
          <p:cNvSpPr txBox="1"/>
          <p:nvPr/>
        </p:nvSpPr>
        <p:spPr>
          <a:xfrm>
            <a:off x="2740675" y="2255315"/>
            <a:ext cx="104221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1,9</a:t>
            </a:r>
            <a:endParaRPr lang="ru-RU" sz="4000" b="1" i="1" baseline="30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D7A18C3-1D35-4DD1-88AB-BCDCD3E42831}"/>
              </a:ext>
            </a:extLst>
          </p:cNvPr>
          <p:cNvSpPr txBox="1"/>
          <p:nvPr/>
        </p:nvSpPr>
        <p:spPr>
          <a:xfrm>
            <a:off x="5459880" y="2212843"/>
            <a:ext cx="14241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</a:t>
            </a:r>
            <a:endParaRPr lang="ru-RU" sz="4000" b="1" i="1" baseline="30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D87C84A3-287D-4909-BC2F-78EC337AF8B0}"/>
              </a:ext>
            </a:extLst>
          </p:cNvPr>
          <p:cNvSpPr txBox="1"/>
          <p:nvPr/>
        </p:nvSpPr>
        <p:spPr>
          <a:xfrm>
            <a:off x="2507846" y="3408491"/>
            <a:ext cx="504685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7,6х = 1,9(х + 24)</a:t>
            </a:r>
            <a:r>
              <a:rPr lang="en-US" sz="4400" b="1" i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4400" b="1" i="1" baseline="30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F8A31EC6-6A5E-4124-9885-95C976E7D256}"/>
              </a:ext>
            </a:extLst>
          </p:cNvPr>
          <p:cNvSpPr txBox="1"/>
          <p:nvPr/>
        </p:nvSpPr>
        <p:spPr>
          <a:xfrm>
            <a:off x="2803059" y="2868366"/>
            <a:ext cx="13311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7,6</a:t>
            </a:r>
            <a:endParaRPr lang="ru-RU" sz="4000" b="1" i="1" baseline="30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A8BBCB76-80FA-4FC7-A940-5C40C5B1ED2A}"/>
              </a:ext>
            </a:extLst>
          </p:cNvPr>
          <p:cNvCxnSpPr>
            <a:cxnSpLocks/>
          </p:cNvCxnSpPr>
          <p:nvPr/>
        </p:nvCxnSpPr>
        <p:spPr>
          <a:xfrm>
            <a:off x="2605023" y="2887494"/>
            <a:ext cx="1007390" cy="15003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>
            <a:extLst>
              <a:ext uri="{FF2B5EF4-FFF2-40B4-BE49-F238E27FC236}">
                <a16:creationId xmlns:a16="http://schemas.microsoft.com/office/drawing/2014/main" id="{BDBBFAF8-D976-4E48-A02A-6151E45D70E6}"/>
              </a:ext>
            </a:extLst>
          </p:cNvPr>
          <p:cNvCxnSpPr>
            <a:cxnSpLocks/>
          </p:cNvCxnSpPr>
          <p:nvPr/>
        </p:nvCxnSpPr>
        <p:spPr>
          <a:xfrm flipV="1">
            <a:off x="5038696" y="2887494"/>
            <a:ext cx="1797456" cy="15003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>
            <a:extLst>
              <a:ext uri="{FF2B5EF4-FFF2-40B4-BE49-F238E27FC236}">
                <a16:creationId xmlns:a16="http://schemas.microsoft.com/office/drawing/2014/main" id="{EEBCE0A9-7CE4-4345-A58C-EEEF28313E0C}"/>
              </a:ext>
            </a:extLst>
          </p:cNvPr>
          <p:cNvCxnSpPr>
            <a:cxnSpLocks/>
          </p:cNvCxnSpPr>
          <p:nvPr/>
        </p:nvCxnSpPr>
        <p:spPr>
          <a:xfrm>
            <a:off x="4310392" y="2765393"/>
            <a:ext cx="402386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>
            <a:extLst>
              <a:ext uri="{FF2B5EF4-FFF2-40B4-BE49-F238E27FC236}">
                <a16:creationId xmlns:a16="http://schemas.microsoft.com/office/drawing/2014/main" id="{618ED619-0AA1-4D41-A703-C415FB628F22}"/>
              </a:ext>
            </a:extLst>
          </p:cNvPr>
          <p:cNvCxnSpPr>
            <a:cxnSpLocks/>
          </p:cNvCxnSpPr>
          <p:nvPr/>
        </p:nvCxnSpPr>
        <p:spPr>
          <a:xfrm>
            <a:off x="4307812" y="2964287"/>
            <a:ext cx="402386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>
            <a:extLst>
              <a:ext uri="{FF2B5EF4-FFF2-40B4-BE49-F238E27FC236}">
                <a16:creationId xmlns:a16="http://schemas.microsoft.com/office/drawing/2014/main" id="{7D0089EC-C96D-41FB-9918-53161FD4A2BA}"/>
              </a:ext>
            </a:extLst>
          </p:cNvPr>
          <p:cNvSpPr txBox="1"/>
          <p:nvPr/>
        </p:nvSpPr>
        <p:spPr>
          <a:xfrm>
            <a:off x="11235204" y="2717769"/>
            <a:ext cx="79148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7,6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2266110B-EF23-4001-AE9C-2368703FEBA7}"/>
              </a:ext>
            </a:extLst>
          </p:cNvPr>
          <p:cNvSpPr txBox="1"/>
          <p:nvPr/>
        </p:nvSpPr>
        <p:spPr>
          <a:xfrm>
            <a:off x="9679313" y="3450032"/>
            <a:ext cx="79148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1,9</a:t>
            </a:r>
          </a:p>
        </p:txBody>
      </p:sp>
      <p:cxnSp>
        <p:nvCxnSpPr>
          <p:cNvPr id="36" name="Прямая соединительная линия 35">
            <a:extLst>
              <a:ext uri="{FF2B5EF4-FFF2-40B4-BE49-F238E27FC236}">
                <a16:creationId xmlns:a16="http://schemas.microsoft.com/office/drawing/2014/main" id="{1A10E206-A30D-4E20-B711-FB2EEFA399A4}"/>
              </a:ext>
            </a:extLst>
          </p:cNvPr>
          <p:cNvCxnSpPr>
            <a:cxnSpLocks/>
          </p:cNvCxnSpPr>
          <p:nvPr/>
        </p:nvCxnSpPr>
        <p:spPr>
          <a:xfrm flipV="1">
            <a:off x="7689897" y="4973455"/>
            <a:ext cx="3476331" cy="261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>
            <a:extLst>
              <a:ext uri="{FF2B5EF4-FFF2-40B4-BE49-F238E27FC236}">
                <a16:creationId xmlns:a16="http://schemas.microsoft.com/office/drawing/2014/main" id="{45CFF8BC-2AB7-471F-BBC6-824CEB6578AF}"/>
              </a:ext>
            </a:extLst>
          </p:cNvPr>
          <p:cNvCxnSpPr>
            <a:cxnSpLocks/>
          </p:cNvCxnSpPr>
          <p:nvPr/>
        </p:nvCxnSpPr>
        <p:spPr>
          <a:xfrm flipH="1" flipV="1">
            <a:off x="11143281" y="1270861"/>
            <a:ext cx="22947" cy="3702855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>
            <a:extLst>
              <a:ext uri="{FF2B5EF4-FFF2-40B4-BE49-F238E27FC236}">
                <a16:creationId xmlns:a16="http://schemas.microsoft.com/office/drawing/2014/main" id="{D6F4FB4C-7D4E-4C98-943C-8A45A5A976A5}"/>
              </a:ext>
            </a:extLst>
          </p:cNvPr>
          <p:cNvCxnSpPr>
            <a:cxnSpLocks/>
          </p:cNvCxnSpPr>
          <p:nvPr/>
        </p:nvCxnSpPr>
        <p:spPr>
          <a:xfrm flipV="1">
            <a:off x="9610765" y="2979379"/>
            <a:ext cx="0" cy="1940337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>
            <a:extLst>
              <a:ext uri="{FF2B5EF4-FFF2-40B4-BE49-F238E27FC236}">
                <a16:creationId xmlns:a16="http://schemas.microsoft.com/office/drawing/2014/main" id="{1E87B0BB-6EF1-4818-B502-12D39EC95E83}"/>
              </a:ext>
            </a:extLst>
          </p:cNvPr>
          <p:cNvCxnSpPr>
            <a:cxnSpLocks/>
          </p:cNvCxnSpPr>
          <p:nvPr/>
        </p:nvCxnSpPr>
        <p:spPr>
          <a:xfrm flipV="1">
            <a:off x="7689897" y="1279172"/>
            <a:ext cx="3414386" cy="3648099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28146B92-9284-4CC5-A0BA-0FBA5FC3282A}"/>
              </a:ext>
            </a:extLst>
          </p:cNvPr>
          <p:cNvSpPr txBox="1"/>
          <p:nvPr/>
        </p:nvSpPr>
        <p:spPr>
          <a:xfrm>
            <a:off x="3782891" y="1162366"/>
            <a:ext cx="23803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4086D3F2-6D01-44E4-BF82-69A535EB6945}"/>
              </a:ext>
            </a:extLst>
          </p:cNvPr>
          <p:cNvSpPr txBox="1"/>
          <p:nvPr/>
        </p:nvSpPr>
        <p:spPr>
          <a:xfrm>
            <a:off x="2479167" y="4056685"/>
            <a:ext cx="504685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7,6х = 1,9х + 1,9 ·24</a:t>
            </a:r>
            <a:endParaRPr lang="ru-RU" sz="4400" b="1" i="1" baseline="30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B20DB9BE-E107-487D-AE5B-0181F0BC5AE7}"/>
              </a:ext>
            </a:extLst>
          </p:cNvPr>
          <p:cNvSpPr txBox="1"/>
          <p:nvPr/>
        </p:nvSpPr>
        <p:spPr>
          <a:xfrm>
            <a:off x="2446667" y="4708113"/>
            <a:ext cx="504685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7,6х = 1,9х + 1,9 ·24</a:t>
            </a:r>
            <a:endParaRPr lang="ru-RU" sz="4400" b="1" i="1" baseline="30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734AF339-4A1F-47E4-A842-B6E119BD8F12}"/>
              </a:ext>
            </a:extLst>
          </p:cNvPr>
          <p:cNvSpPr txBox="1"/>
          <p:nvPr/>
        </p:nvSpPr>
        <p:spPr>
          <a:xfrm>
            <a:off x="2425888" y="5310913"/>
            <a:ext cx="504685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5,7х = 1,9 ·24</a:t>
            </a:r>
            <a:endParaRPr lang="ru-RU" sz="4400" b="1" i="1" baseline="30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640E87E3-D07B-4869-8325-5F6616D80DEA}"/>
              </a:ext>
            </a:extLst>
          </p:cNvPr>
          <p:cNvSpPr txBox="1"/>
          <p:nvPr/>
        </p:nvSpPr>
        <p:spPr>
          <a:xfrm>
            <a:off x="2515270" y="5792727"/>
            <a:ext cx="504685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 = 8</a:t>
            </a:r>
            <a:endParaRPr lang="ru-RU" sz="4400" b="1" i="1" baseline="30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32038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25" grpId="0"/>
      <p:bldP spid="26" grpId="0"/>
      <p:bldP spid="19" grpId="0"/>
      <p:bldP spid="20" grpId="0"/>
      <p:bldP spid="21" grpId="0"/>
      <p:bldP spid="22" grpId="0"/>
      <p:bldP spid="23" grpId="0"/>
      <p:bldP spid="28" grpId="0"/>
      <p:bldP spid="34" grpId="0"/>
      <p:bldP spid="35" grpId="0"/>
      <p:bldP spid="27" grpId="0"/>
      <p:bldP spid="42" grpId="0"/>
      <p:bldP spid="43" grpId="0"/>
      <p:bldP spid="44" grpId="0"/>
      <p:bldP spid="4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B0288ADC-845F-4A6F-AC50-E7D09002597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8954" r="2277" b="26383"/>
          <a:stretch/>
        </p:blipFill>
        <p:spPr>
          <a:xfrm>
            <a:off x="914401" y="4318253"/>
            <a:ext cx="11081288" cy="2144540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702C89C5-F7B9-415C-A68A-B03E6F97B6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18833" y="1492588"/>
            <a:ext cx="10673167" cy="2858138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BD35792-ABCC-480E-AA97-BDB798F7A91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18834" y="260363"/>
            <a:ext cx="10673166" cy="1158161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ADFCF62D-BDAB-4D6D-AEDC-A16C1AC06365}"/>
              </a:ext>
            </a:extLst>
          </p:cNvPr>
          <p:cNvSpPr txBox="1"/>
          <p:nvPr/>
        </p:nvSpPr>
        <p:spPr>
          <a:xfrm>
            <a:off x="1746936" y="2514446"/>
            <a:ext cx="947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3,14 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· 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7,5</a:t>
            </a:r>
            <a:r>
              <a:rPr lang="en-US" sz="40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3,14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· 22,5</a:t>
            </a:r>
            <a:r>
              <a:rPr lang="en-US" sz="40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: 4 =</a:t>
            </a:r>
            <a:endParaRPr lang="ru-RU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8468110-2444-4DAE-9B29-77195769800B}"/>
              </a:ext>
            </a:extLst>
          </p:cNvPr>
          <p:cNvSpPr txBox="1"/>
          <p:nvPr/>
        </p:nvSpPr>
        <p:spPr>
          <a:xfrm>
            <a:off x="2084522" y="6045959"/>
            <a:ext cx="980267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3,14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·(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7,5 – 22,5)·(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7,5 + 22,5):4 = </a:t>
            </a:r>
            <a:r>
              <a:rPr lang="ru-RU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2198</a:t>
            </a:r>
          </a:p>
        </p:txBody>
      </p:sp>
    </p:spTree>
    <p:extLst>
      <p:ext uri="{BB962C8B-B14F-4D97-AF65-F5344CB8AC3E}">
        <p14:creationId xmlns:p14="http://schemas.microsoft.com/office/powerpoint/2010/main" val="32189197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8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91E516ED-D690-4FFD-B9FB-984F38CD84EF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6888" y="574893"/>
            <a:ext cx="10320391" cy="1853513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Равнобедренный треугольник 2">
            <a:extLst>
              <a:ext uri="{FF2B5EF4-FFF2-40B4-BE49-F238E27FC236}">
                <a16:creationId xmlns:a16="http://schemas.microsoft.com/office/drawing/2014/main" id="{03228EAC-235C-49F2-989B-1D293A571340}"/>
              </a:ext>
            </a:extLst>
          </p:cNvPr>
          <p:cNvSpPr/>
          <p:nvPr/>
        </p:nvSpPr>
        <p:spPr>
          <a:xfrm rot="14748357">
            <a:off x="9782933" y="1106194"/>
            <a:ext cx="363346" cy="1250656"/>
          </a:xfrm>
          <a:prstGeom prst="triangl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Равнобедренный треугольник 4">
            <a:extLst>
              <a:ext uri="{FF2B5EF4-FFF2-40B4-BE49-F238E27FC236}">
                <a16:creationId xmlns:a16="http://schemas.microsoft.com/office/drawing/2014/main" id="{E8BF801E-091E-416D-AD5A-880A42C13EAA}"/>
              </a:ext>
            </a:extLst>
          </p:cNvPr>
          <p:cNvSpPr/>
          <p:nvPr/>
        </p:nvSpPr>
        <p:spPr>
          <a:xfrm rot="15708170">
            <a:off x="9819159" y="1300847"/>
            <a:ext cx="344498" cy="1253399"/>
          </a:xfrm>
          <a:prstGeom prst="triangle">
            <a:avLst>
              <a:gd name="adj" fmla="val 50323"/>
            </a:avLst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DC9E7BD-4D9F-4070-908B-8827FF42E4DC}"/>
              </a:ext>
            </a:extLst>
          </p:cNvPr>
          <p:cNvSpPr txBox="1"/>
          <p:nvPr/>
        </p:nvSpPr>
        <p:spPr>
          <a:xfrm>
            <a:off x="1524000" y="2119745"/>
            <a:ext cx="541712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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BAD = </a:t>
            </a: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2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8 </a:t>
            </a: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: 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2</a:t>
            </a: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= 14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7886B5D-9057-4686-9CE8-1968780255E9}"/>
              </a:ext>
            </a:extLst>
          </p:cNvPr>
          <p:cNvSpPr txBox="1"/>
          <p:nvPr/>
        </p:nvSpPr>
        <p:spPr>
          <a:xfrm>
            <a:off x="3366655" y="1302327"/>
            <a:ext cx="78970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14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08CB70F2-91FD-4F1F-802E-31C3B034F1E2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2959100"/>
            <a:ext cx="10243279" cy="1853513"/>
          </a:xfrm>
          <a:prstGeom prst="rect">
            <a:avLst/>
          </a:prstGeom>
          <a:noFill/>
          <a:ln>
            <a:noFill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C0C6411C-0A39-4BDE-A2E9-483AE40D6A91}"/>
                  </a:ext>
                </a:extLst>
              </p:cNvPr>
              <p:cNvSpPr txBox="1"/>
              <p:nvPr/>
            </p:nvSpPr>
            <p:spPr>
              <a:xfrm>
                <a:off x="1792799" y="4812613"/>
                <a:ext cx="2749220" cy="138287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𝑺</m:t>
                      </m:r>
                      <m:r>
                        <a:rPr lang="en-US" sz="48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48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8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48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r>
                        <a:rPr lang="en-US" sz="48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𝒂𝒉</m:t>
                      </m:r>
                    </m:oMath>
                  </m:oMathPara>
                </a14:m>
                <a:endParaRPr lang="ru-RU" sz="48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C0C6411C-0A39-4BDE-A2E9-483AE40D6A9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2799" y="4812613"/>
                <a:ext cx="2749220" cy="138287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E0950391-953F-4136-A201-28CD4803897D}"/>
              </a:ext>
            </a:extLst>
          </p:cNvPr>
          <p:cNvCxnSpPr/>
          <p:nvPr/>
        </p:nvCxnSpPr>
        <p:spPr>
          <a:xfrm flipH="1">
            <a:off x="9204976" y="3087974"/>
            <a:ext cx="817428" cy="1528996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ADFCF62D-BDAB-4D6D-AEDC-A16C1AC06365}"/>
              </a:ext>
            </a:extLst>
          </p:cNvPr>
          <p:cNvSpPr txBox="1"/>
          <p:nvPr/>
        </p:nvSpPr>
        <p:spPr>
          <a:xfrm>
            <a:off x="8924895" y="3280200"/>
            <a:ext cx="78970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endParaRPr lang="ru-RU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CC09ACCC-A7DE-44B9-9D39-6FDC5F45D941}"/>
              </a:ext>
            </a:extLst>
          </p:cNvPr>
          <p:cNvCxnSpPr/>
          <p:nvPr/>
        </p:nvCxnSpPr>
        <p:spPr>
          <a:xfrm>
            <a:off x="9848538" y="3429000"/>
            <a:ext cx="1738859" cy="1187970"/>
          </a:xfrm>
          <a:prstGeom prst="line">
            <a:avLst/>
          </a:prstGeom>
          <a:ln w="5715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A1129B36-93C5-41A7-A128-64F6303A0B0E}"/>
              </a:ext>
            </a:extLst>
          </p:cNvPr>
          <p:cNvSpPr txBox="1"/>
          <p:nvPr/>
        </p:nvSpPr>
        <p:spPr>
          <a:xfrm>
            <a:off x="9994307" y="3848606"/>
            <a:ext cx="78970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4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endParaRPr lang="ru-RU" sz="40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34C582BF-9612-428A-80E7-F9EE9705AE08}"/>
                  </a:ext>
                </a:extLst>
              </p:cNvPr>
              <p:cNvSpPr txBox="1"/>
              <p:nvPr/>
            </p:nvSpPr>
            <p:spPr>
              <a:xfrm>
                <a:off x="5021916" y="5016754"/>
                <a:ext cx="4692688" cy="106343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8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𝑺</m:t>
                    </m:r>
                    <m:r>
                      <a:rPr lang="en-US" sz="48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ru-RU" sz="4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4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sz="480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·16·19 = 152</a:t>
                </a:r>
                <a:endParaRPr lang="ru-RU" sz="48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34C582BF-9612-428A-80E7-F9EE9705AE0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21916" y="5016754"/>
                <a:ext cx="4692688" cy="1063433"/>
              </a:xfrm>
              <a:prstGeom prst="rect">
                <a:avLst/>
              </a:prstGeom>
              <a:blipFill>
                <a:blip r:embed="rId5"/>
                <a:stretch>
                  <a:fillRect t="-2874" r="-5844" b="-1839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TextBox 16">
            <a:extLst>
              <a:ext uri="{FF2B5EF4-FFF2-40B4-BE49-F238E27FC236}">
                <a16:creationId xmlns:a16="http://schemas.microsoft.com/office/drawing/2014/main" id="{83AEA02F-70EF-4226-9302-9582E51E0C64}"/>
              </a:ext>
            </a:extLst>
          </p:cNvPr>
          <p:cNvSpPr txBox="1"/>
          <p:nvPr/>
        </p:nvSpPr>
        <p:spPr>
          <a:xfrm>
            <a:off x="3915342" y="3909084"/>
            <a:ext cx="11036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52</a:t>
            </a:r>
            <a:endParaRPr lang="ru-RU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05603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6" grpId="0"/>
      <p:bldP spid="7" grpId="0"/>
      <p:bldP spid="9" grpId="0"/>
      <p:bldP spid="12" grpId="0"/>
      <p:bldP spid="15" grpId="0"/>
      <p:bldP spid="16" grpId="0"/>
      <p:bldP spid="17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0B1B1864-192C-4E9E-9DD6-974320EA2AA7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1541" y="527826"/>
            <a:ext cx="10397940" cy="201418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7886B5D-9057-4686-9CE8-1968780255E9}"/>
              </a:ext>
            </a:extLst>
          </p:cNvPr>
          <p:cNvSpPr txBox="1"/>
          <p:nvPr/>
        </p:nvSpPr>
        <p:spPr>
          <a:xfrm>
            <a:off x="3594249" y="1231357"/>
            <a:ext cx="11572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endParaRPr lang="ru-RU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E0950391-953F-4136-A201-28CD4803897D}"/>
              </a:ext>
            </a:extLst>
          </p:cNvPr>
          <p:cNvCxnSpPr>
            <a:cxnSpLocks/>
          </p:cNvCxnSpPr>
          <p:nvPr/>
        </p:nvCxnSpPr>
        <p:spPr>
          <a:xfrm flipH="1" flipV="1">
            <a:off x="9899069" y="2196337"/>
            <a:ext cx="864460" cy="1908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ADFCF62D-BDAB-4D6D-AEDC-A16C1AC06365}"/>
              </a:ext>
            </a:extLst>
          </p:cNvPr>
          <p:cNvSpPr txBox="1"/>
          <p:nvPr/>
        </p:nvSpPr>
        <p:spPr>
          <a:xfrm>
            <a:off x="2168041" y="2210532"/>
            <a:ext cx="392795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32 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2 = 16</a:t>
            </a:r>
          </a:p>
        </p:txBody>
      </p: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CC09ACCC-A7DE-44B9-9D39-6FDC5F45D941}"/>
              </a:ext>
            </a:extLst>
          </p:cNvPr>
          <p:cNvCxnSpPr>
            <a:cxnSpLocks/>
          </p:cNvCxnSpPr>
          <p:nvPr/>
        </p:nvCxnSpPr>
        <p:spPr>
          <a:xfrm>
            <a:off x="10800693" y="2179536"/>
            <a:ext cx="749244" cy="0"/>
          </a:xfrm>
          <a:prstGeom prst="line">
            <a:avLst/>
          </a:prstGeom>
          <a:ln w="5715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A1129B36-93C5-41A7-A128-64F6303A0B0E}"/>
              </a:ext>
            </a:extLst>
          </p:cNvPr>
          <p:cNvSpPr txBox="1"/>
          <p:nvPr/>
        </p:nvSpPr>
        <p:spPr>
          <a:xfrm>
            <a:off x="10434460" y="2346163"/>
            <a:ext cx="78970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32</a:t>
            </a:r>
            <a:endParaRPr lang="ru-RU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E8C41042-A49F-467C-82BE-742DED41E769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0313" y="3090830"/>
            <a:ext cx="10209168" cy="1697505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5DD9EE3F-10EE-429C-9985-18492CFA34FE}"/>
              </a:ext>
            </a:extLst>
          </p:cNvPr>
          <p:cNvSpPr txBox="1"/>
          <p:nvPr/>
        </p:nvSpPr>
        <p:spPr>
          <a:xfrm>
            <a:off x="3812439" y="3963958"/>
            <a:ext cx="11572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42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660447A-F5C1-46D7-ABDE-0419D844D26F}"/>
              </a:ext>
            </a:extLst>
          </p:cNvPr>
          <p:cNvSpPr txBox="1"/>
          <p:nvPr/>
        </p:nvSpPr>
        <p:spPr>
          <a:xfrm>
            <a:off x="2168041" y="4671844"/>
            <a:ext cx="392795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90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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- 48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 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42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</a:t>
            </a:r>
            <a:endParaRPr lang="ru-RU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6D979F6-ECFC-4EF4-BA85-4F835E4DA9B8}"/>
              </a:ext>
            </a:extLst>
          </p:cNvPr>
          <p:cNvSpPr txBox="1"/>
          <p:nvPr/>
        </p:nvSpPr>
        <p:spPr>
          <a:xfrm>
            <a:off x="9376258" y="4022195"/>
            <a:ext cx="105820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48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</a:t>
            </a:r>
            <a:endParaRPr lang="ru-RU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13278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2" grpId="0"/>
      <p:bldP spid="15" grpId="0"/>
      <p:bldP spid="17" grpId="0"/>
      <p:bldP spid="18" grpId="0"/>
      <p:bldP spid="20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345D3AD3-9F6D-4FD6-9D50-BC256345D06D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6325" y="709342"/>
            <a:ext cx="10383865" cy="1161336"/>
          </a:xfrm>
          <a:prstGeom prst="rect">
            <a:avLst/>
          </a:prstGeom>
          <a:noFill/>
          <a:ln>
            <a:noFill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6E6114DD-CCE8-41B0-A8FE-BBD27C1BB8BB}"/>
                  </a:ext>
                </a:extLst>
              </p:cNvPr>
              <p:cNvSpPr txBox="1"/>
              <p:nvPr/>
            </p:nvSpPr>
            <p:spPr>
              <a:xfrm>
                <a:off x="2012344" y="2433235"/>
                <a:ext cx="2262754" cy="141994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𝒃</m:t>
                      </m:r>
                      <m:r>
                        <a:rPr lang="en-US" sz="44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n-US" sz="4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𝒂</m:t>
                          </m:r>
                          <m:rad>
                            <m:radPr>
                              <m:degHide m:val="on"/>
                              <m:ctrlPr>
                                <a:rPr lang="en-US" sz="44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44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e>
                          </m:rad>
                        </m:num>
                        <m:den>
                          <m:r>
                            <a:rPr lang="en-US" sz="4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ru-RU" sz="44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6E6114DD-CCE8-41B0-A8FE-BBD27C1BB8B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12344" y="2433235"/>
                <a:ext cx="2262754" cy="141994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2285663B-08F8-4742-9E63-22BFD01B1B6D}"/>
                  </a:ext>
                </a:extLst>
              </p:cNvPr>
              <p:cNvSpPr txBox="1"/>
              <p:nvPr/>
            </p:nvSpPr>
            <p:spPr>
              <a:xfrm>
                <a:off x="2012344" y="4191045"/>
                <a:ext cx="9717437" cy="108600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sz="4400" b="1" dirty="0">
                    <a:solidFill>
                      <a:schemeClr val="tx1"/>
                    </a:solidFill>
                  </a:rPr>
                  <a:t>b</a:t>
                </a:r>
                <a14:m>
                  <m:oMath xmlns:m="http://schemas.openxmlformats.org/officeDocument/2006/math">
                    <m:r>
                      <a:rPr lang="en-US" sz="4400" b="1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44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 </m:t>
                    </m:r>
                    <m:f>
                      <m:fPr>
                        <m:ctrlPr>
                          <a:rPr lang="en-US" sz="4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𝒂</m:t>
                        </m:r>
                        <m:rad>
                          <m:radPr>
                            <m:degHide m:val="on"/>
                            <m:ctrlPr>
                              <a:rPr lang="en-US" sz="44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44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𝟑</m:t>
                            </m:r>
                          </m:e>
                        </m:rad>
                      </m:num>
                      <m:den>
                        <m:r>
                          <a:rPr lang="en-US" sz="4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  <m:r>
                      <a:rPr lang="en-US" sz="44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 </m:t>
                    </m:r>
                    <m:f>
                      <m:fPr>
                        <m:ctrlPr>
                          <a:rPr lang="en-US" sz="4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𝟏𝟒</m:t>
                        </m:r>
                        <m:rad>
                          <m:radPr>
                            <m:degHide m:val="on"/>
                            <m:ctrlPr>
                              <a:rPr lang="en-US" sz="44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44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𝟑</m:t>
                            </m:r>
                          </m:e>
                        </m:rad>
                        <m:rad>
                          <m:radPr>
                            <m:degHide m:val="on"/>
                            <m:ctrlPr>
                              <a:rPr lang="en-US" sz="44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44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𝟑</m:t>
                            </m:r>
                          </m:e>
                        </m:rad>
                      </m:num>
                      <m:den>
                        <m:r>
                          <a:rPr lang="en-US" sz="4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  <m:r>
                      <a:rPr lang="en-US" sz="44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 </m:t>
                    </m:r>
                    <m:f>
                      <m:fPr>
                        <m:ctrlPr>
                          <a:rPr lang="en-US" sz="4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𝟏𝟒</m:t>
                        </m:r>
                        <m:r>
                          <a:rPr lang="en-US" sz="4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∙</m:t>
                        </m:r>
                        <m:r>
                          <a:rPr lang="en-US" sz="4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4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sz="440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= 7 · 3 = 21 </a:t>
                </a:r>
                <a:endParaRPr lang="ru-RU" sz="44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2285663B-08F8-4742-9E63-22BFD01B1B6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12344" y="4191045"/>
                <a:ext cx="9717437" cy="1086003"/>
              </a:xfrm>
              <a:prstGeom prst="rect">
                <a:avLst/>
              </a:prstGeom>
              <a:blipFill>
                <a:blip r:embed="rId4"/>
                <a:stretch>
                  <a:fillRect l="-3450" b="-1741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>
            <a:extLst>
              <a:ext uri="{FF2B5EF4-FFF2-40B4-BE49-F238E27FC236}">
                <a16:creationId xmlns:a16="http://schemas.microsoft.com/office/drawing/2014/main" id="{7F859149-6B63-468D-A59E-4219DBBA19C4}"/>
              </a:ext>
            </a:extLst>
          </p:cNvPr>
          <p:cNvSpPr txBox="1"/>
          <p:nvPr/>
        </p:nvSpPr>
        <p:spPr>
          <a:xfrm>
            <a:off x="3811225" y="1227009"/>
            <a:ext cx="11572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21</a:t>
            </a:r>
            <a:endParaRPr lang="ru-RU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Равнобедренный треугольник 5">
            <a:extLst>
              <a:ext uri="{FF2B5EF4-FFF2-40B4-BE49-F238E27FC236}">
                <a16:creationId xmlns:a16="http://schemas.microsoft.com/office/drawing/2014/main" id="{20998CAA-CEF8-4DD2-B320-8C6B12AC1A01}"/>
              </a:ext>
            </a:extLst>
          </p:cNvPr>
          <p:cNvSpPr/>
          <p:nvPr/>
        </p:nvSpPr>
        <p:spPr>
          <a:xfrm>
            <a:off x="8415580" y="1580827"/>
            <a:ext cx="2603715" cy="2272349"/>
          </a:xfrm>
          <a:prstGeom prst="triangle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AD0DA7D2-F4D9-45BA-8C66-BDAB65894B2E}"/>
              </a:ext>
            </a:extLst>
          </p:cNvPr>
          <p:cNvCxnSpPr>
            <a:cxnSpLocks/>
            <a:stCxn id="6" idx="0"/>
          </p:cNvCxnSpPr>
          <p:nvPr/>
        </p:nvCxnSpPr>
        <p:spPr>
          <a:xfrm>
            <a:off x="9717438" y="1580827"/>
            <a:ext cx="15498" cy="2272349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Дуга 9">
            <a:extLst>
              <a:ext uri="{FF2B5EF4-FFF2-40B4-BE49-F238E27FC236}">
                <a16:creationId xmlns:a16="http://schemas.microsoft.com/office/drawing/2014/main" id="{D3E779AF-2364-4BC2-B74D-458962D76EF3}"/>
              </a:ext>
            </a:extLst>
          </p:cNvPr>
          <p:cNvSpPr/>
          <p:nvPr/>
        </p:nvSpPr>
        <p:spPr>
          <a:xfrm rot="6234662">
            <a:off x="9535556" y="1897495"/>
            <a:ext cx="614834" cy="541431"/>
          </a:xfrm>
          <a:prstGeom prst="arc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Дуга 10">
            <a:extLst>
              <a:ext uri="{FF2B5EF4-FFF2-40B4-BE49-F238E27FC236}">
                <a16:creationId xmlns:a16="http://schemas.microsoft.com/office/drawing/2014/main" id="{D78FB989-E332-4157-AC28-1FF5A0ACDBDD}"/>
              </a:ext>
            </a:extLst>
          </p:cNvPr>
          <p:cNvSpPr/>
          <p:nvPr/>
        </p:nvSpPr>
        <p:spPr>
          <a:xfrm rot="10408308">
            <a:off x="9410274" y="1793143"/>
            <a:ext cx="536701" cy="541431"/>
          </a:xfrm>
          <a:prstGeom prst="arc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48971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 animBg="1"/>
      <p:bldP spid="10" grpId="0" animBg="1"/>
      <p:bldP spid="11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1BA06450-C1B0-4C2B-A06C-2DD0B2FEE851}"/>
              </a:ext>
            </a:extLst>
          </p:cNvPr>
          <p:cNvSpPr/>
          <p:nvPr/>
        </p:nvSpPr>
        <p:spPr>
          <a:xfrm>
            <a:off x="2882672" y="4341507"/>
            <a:ext cx="170222" cy="160252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1538FE0-2DE2-4608-9BC9-7A4A5BBCAF22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4847" y="633793"/>
            <a:ext cx="10399363" cy="993529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Равнобедренный треугольник 2">
            <a:extLst>
              <a:ext uri="{FF2B5EF4-FFF2-40B4-BE49-F238E27FC236}">
                <a16:creationId xmlns:a16="http://schemas.microsoft.com/office/drawing/2014/main" id="{C3804809-13BB-4A67-A4B7-6F89B1A0284E}"/>
              </a:ext>
            </a:extLst>
          </p:cNvPr>
          <p:cNvSpPr/>
          <p:nvPr/>
        </p:nvSpPr>
        <p:spPr>
          <a:xfrm>
            <a:off x="1766806" y="3254645"/>
            <a:ext cx="3223648" cy="1255363"/>
          </a:xfrm>
          <a:prstGeom prst="triangle">
            <a:avLst>
              <a:gd name="adj" fmla="val 34615"/>
            </a:avLst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E577799F-603D-489E-BC8B-17F9105B56A8}"/>
              </a:ext>
            </a:extLst>
          </p:cNvPr>
          <p:cNvCxnSpPr>
            <a:cxnSpLocks/>
            <a:stCxn id="3" idx="0"/>
            <a:endCxn id="3" idx="3"/>
          </p:cNvCxnSpPr>
          <p:nvPr/>
        </p:nvCxnSpPr>
        <p:spPr>
          <a:xfrm>
            <a:off x="2882672" y="3254645"/>
            <a:ext cx="0" cy="1255363"/>
          </a:xfrm>
          <a:prstGeom prst="line">
            <a:avLst/>
          </a:prstGeom>
          <a:ln w="571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8BEDA2F1-D27C-48FC-BAA2-82682276CBB3}"/>
              </a:ext>
            </a:extLst>
          </p:cNvPr>
          <p:cNvSpPr txBox="1"/>
          <p:nvPr/>
        </p:nvSpPr>
        <p:spPr>
          <a:xfrm>
            <a:off x="3833223" y="1013380"/>
            <a:ext cx="11572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217</a:t>
            </a:r>
            <a:endParaRPr lang="ru-RU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0CB3D7EB-B30A-4FFC-9898-07E4631A02B5}"/>
                  </a:ext>
                </a:extLst>
              </p:cNvPr>
              <p:cNvSpPr txBox="1"/>
              <p:nvPr/>
            </p:nvSpPr>
            <p:spPr>
              <a:xfrm>
                <a:off x="6591104" y="2415972"/>
                <a:ext cx="2749220" cy="138287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𝑺</m:t>
                      </m:r>
                      <m:r>
                        <a:rPr lang="en-US" sz="48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48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8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48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r>
                        <a:rPr lang="en-US" sz="48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𝒂𝒉</m:t>
                      </m:r>
                    </m:oMath>
                  </m:oMathPara>
                </a14:m>
                <a:endParaRPr lang="ru-RU" sz="48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0CB3D7EB-B30A-4FFC-9898-07E4631A02B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91104" y="2415972"/>
                <a:ext cx="2749220" cy="138287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94E46945-0DCB-4A0F-A426-31AA19DA1257}"/>
                  </a:ext>
                </a:extLst>
              </p:cNvPr>
              <p:cNvSpPr txBox="1"/>
              <p:nvPr/>
            </p:nvSpPr>
            <p:spPr>
              <a:xfrm>
                <a:off x="6761327" y="3760416"/>
                <a:ext cx="4692688" cy="106343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8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𝑺</m:t>
                    </m:r>
                    <m:r>
                      <a:rPr lang="en-US" sz="48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ru-RU" sz="4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4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sz="480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·14·31 = 217</a:t>
                </a:r>
                <a:endParaRPr lang="ru-RU" sz="48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94E46945-0DCB-4A0F-A426-31AA19DA125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61327" y="3760416"/>
                <a:ext cx="4692688" cy="1063433"/>
              </a:xfrm>
              <a:prstGeom prst="rect">
                <a:avLst/>
              </a:prstGeom>
              <a:blipFill>
                <a:blip r:embed="rId4"/>
                <a:stretch>
                  <a:fillRect t="-2874" r="-5974" b="-1839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>
            <a:extLst>
              <a:ext uri="{FF2B5EF4-FFF2-40B4-BE49-F238E27FC236}">
                <a16:creationId xmlns:a16="http://schemas.microsoft.com/office/drawing/2014/main" id="{7B47E8CA-C96F-43B4-8882-FEE90FD467D2}"/>
              </a:ext>
            </a:extLst>
          </p:cNvPr>
          <p:cNvSpPr txBox="1"/>
          <p:nvPr/>
        </p:nvSpPr>
        <p:spPr>
          <a:xfrm>
            <a:off x="2541709" y="4445297"/>
            <a:ext cx="78970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endParaRPr lang="ru-RU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42A504A-B32D-4767-B816-FA36868508EF}"/>
              </a:ext>
            </a:extLst>
          </p:cNvPr>
          <p:cNvSpPr txBox="1"/>
          <p:nvPr/>
        </p:nvSpPr>
        <p:spPr>
          <a:xfrm>
            <a:off x="2893288" y="3643146"/>
            <a:ext cx="78970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31</a:t>
            </a:r>
            <a:endParaRPr lang="ru-RU" sz="40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39A23529-7C82-486E-B8DF-338E107A390E}"/>
              </a:ext>
            </a:extLst>
          </p:cNvPr>
          <p:cNvCxnSpPr>
            <a:stCxn id="3" idx="2"/>
            <a:endCxn id="3" idx="4"/>
          </p:cNvCxnSpPr>
          <p:nvPr/>
        </p:nvCxnSpPr>
        <p:spPr>
          <a:xfrm>
            <a:off x="1766806" y="4510008"/>
            <a:ext cx="3223648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537430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3" grpId="0" animBg="1"/>
      <p:bldP spid="7" grpId="0"/>
      <p:bldP spid="8" grpId="0"/>
      <p:bldP spid="9" grpId="0"/>
      <p:bldP spid="10" grpId="0"/>
      <p:bldP spid="11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27AEBCBA-05A2-49A7-8EC8-84C1BD2BBB4D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0841" y="397868"/>
            <a:ext cx="10508640" cy="1477427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7886B5D-9057-4686-9CE8-1968780255E9}"/>
              </a:ext>
            </a:extLst>
          </p:cNvPr>
          <p:cNvSpPr txBox="1"/>
          <p:nvPr/>
        </p:nvSpPr>
        <p:spPr>
          <a:xfrm>
            <a:off x="3812439" y="1124327"/>
            <a:ext cx="11572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74</a:t>
            </a:r>
            <a:endParaRPr lang="ru-RU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DFCF62D-BDAB-4D6D-AEDC-A16C1AC06365}"/>
              </a:ext>
            </a:extLst>
          </p:cNvPr>
          <p:cNvSpPr txBox="1"/>
          <p:nvPr/>
        </p:nvSpPr>
        <p:spPr>
          <a:xfrm>
            <a:off x="2168041" y="2210532"/>
            <a:ext cx="508516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18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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- 7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 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- 27 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74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</a:t>
            </a:r>
            <a:endParaRPr lang="ru-RU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1129B36-93C5-41A7-A128-64F6303A0B0E}"/>
              </a:ext>
            </a:extLst>
          </p:cNvPr>
          <p:cNvSpPr txBox="1"/>
          <p:nvPr/>
        </p:nvSpPr>
        <p:spPr>
          <a:xfrm>
            <a:off x="8670903" y="1891603"/>
            <a:ext cx="105820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</a:t>
            </a:r>
            <a:endParaRPr lang="ru-RU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Равнобедренный треугольник 1">
            <a:extLst>
              <a:ext uri="{FF2B5EF4-FFF2-40B4-BE49-F238E27FC236}">
                <a16:creationId xmlns:a16="http://schemas.microsoft.com/office/drawing/2014/main" id="{891AAFDF-E611-4E4A-83BD-B557EC6FC123}"/>
              </a:ext>
            </a:extLst>
          </p:cNvPr>
          <p:cNvSpPr/>
          <p:nvPr/>
        </p:nvSpPr>
        <p:spPr>
          <a:xfrm>
            <a:off x="8384585" y="960895"/>
            <a:ext cx="3487119" cy="1538540"/>
          </a:xfrm>
          <a:prstGeom prst="triangle">
            <a:avLst>
              <a:gd name="adj" fmla="val 36496"/>
            </a:avLst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64816B9-DB26-4219-8A1F-71C037B5E528}"/>
              </a:ext>
            </a:extLst>
          </p:cNvPr>
          <p:cNvSpPr txBox="1"/>
          <p:nvPr/>
        </p:nvSpPr>
        <p:spPr>
          <a:xfrm>
            <a:off x="9337329" y="1059137"/>
            <a:ext cx="105820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</a:t>
            </a:r>
            <a:endParaRPr lang="ru-RU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8C44AC87-1D04-41E7-B0AF-0AFD2A030AC0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1455" y="3534916"/>
            <a:ext cx="10342240" cy="1231266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50EBD512-E37D-40C0-A4FD-CFA63079766C}"/>
              </a:ext>
            </a:extLst>
          </p:cNvPr>
          <p:cNvCxnSpPr>
            <a:cxnSpLocks/>
          </p:cNvCxnSpPr>
          <p:nvPr/>
        </p:nvCxnSpPr>
        <p:spPr>
          <a:xfrm>
            <a:off x="8993564" y="5423691"/>
            <a:ext cx="1247881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70596336-AA66-425E-9E65-782DE2B380D4}"/>
              </a:ext>
            </a:extLst>
          </p:cNvPr>
          <p:cNvSpPr txBox="1"/>
          <p:nvPr/>
        </p:nvSpPr>
        <p:spPr>
          <a:xfrm>
            <a:off x="2357467" y="5022681"/>
            <a:ext cx="508516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8 : 2 = 24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C3065BBE-4D8D-483A-930C-8109724FD7DE}"/>
              </a:ext>
            </a:extLst>
          </p:cNvPr>
          <p:cNvSpPr txBox="1"/>
          <p:nvPr/>
        </p:nvSpPr>
        <p:spPr>
          <a:xfrm>
            <a:off x="9405540" y="5956295"/>
            <a:ext cx="105820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</a:p>
        </p:txBody>
      </p:sp>
      <p:sp>
        <p:nvSpPr>
          <p:cNvPr id="25" name="Равнобедренный треугольник 24">
            <a:extLst>
              <a:ext uri="{FF2B5EF4-FFF2-40B4-BE49-F238E27FC236}">
                <a16:creationId xmlns:a16="http://schemas.microsoft.com/office/drawing/2014/main" id="{AFACDB8C-A36D-4984-93AF-39946FCF35DA}"/>
              </a:ext>
            </a:extLst>
          </p:cNvPr>
          <p:cNvSpPr/>
          <p:nvPr/>
        </p:nvSpPr>
        <p:spPr>
          <a:xfrm>
            <a:off x="8495459" y="4753569"/>
            <a:ext cx="2603713" cy="1340244"/>
          </a:xfrm>
          <a:prstGeom prst="triangle">
            <a:avLst>
              <a:gd name="adj" fmla="val 36496"/>
            </a:avLst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F527DFE5-363A-43CC-97F3-5FB40EBC74FE}"/>
              </a:ext>
            </a:extLst>
          </p:cNvPr>
          <p:cNvSpPr txBox="1"/>
          <p:nvPr/>
        </p:nvSpPr>
        <p:spPr>
          <a:xfrm>
            <a:off x="9138153" y="4178370"/>
            <a:ext cx="10582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endParaRPr lang="ru-RU" sz="32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2815AD2C-1F86-4073-B5D1-16D031CEED1D}"/>
              </a:ext>
            </a:extLst>
          </p:cNvPr>
          <p:cNvSpPr txBox="1"/>
          <p:nvPr/>
        </p:nvSpPr>
        <p:spPr>
          <a:xfrm>
            <a:off x="7966358" y="5689556"/>
            <a:ext cx="10582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endParaRPr lang="ru-RU" sz="32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A3A60FE2-12CA-4B79-94F7-9CBAF833F14C}"/>
              </a:ext>
            </a:extLst>
          </p:cNvPr>
          <p:cNvSpPr txBox="1"/>
          <p:nvPr/>
        </p:nvSpPr>
        <p:spPr>
          <a:xfrm>
            <a:off x="11218667" y="5686374"/>
            <a:ext cx="10582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endParaRPr lang="ru-RU" sz="32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68634A32-D610-4482-B680-9331231E06F6}"/>
              </a:ext>
            </a:extLst>
          </p:cNvPr>
          <p:cNvSpPr txBox="1"/>
          <p:nvPr/>
        </p:nvSpPr>
        <p:spPr>
          <a:xfrm>
            <a:off x="8394795" y="4965500"/>
            <a:ext cx="10582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endParaRPr lang="ru-RU" sz="32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A6D8C3BF-4008-45BD-8C08-28FC2E4681F4}"/>
              </a:ext>
            </a:extLst>
          </p:cNvPr>
          <p:cNvSpPr txBox="1"/>
          <p:nvPr/>
        </p:nvSpPr>
        <p:spPr>
          <a:xfrm>
            <a:off x="10426796" y="4921081"/>
            <a:ext cx="10582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endParaRPr lang="ru-RU" sz="32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BD3486C2-C258-45FA-969C-C67242B7447F}"/>
              </a:ext>
            </a:extLst>
          </p:cNvPr>
          <p:cNvSpPr txBox="1"/>
          <p:nvPr/>
        </p:nvSpPr>
        <p:spPr>
          <a:xfrm>
            <a:off x="3975619" y="4069977"/>
            <a:ext cx="11572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24</a:t>
            </a:r>
          </a:p>
        </p:txBody>
      </p:sp>
    </p:spTree>
    <p:extLst>
      <p:ext uri="{BB962C8B-B14F-4D97-AF65-F5344CB8AC3E}">
        <p14:creationId xmlns:p14="http://schemas.microsoft.com/office/powerpoint/2010/main" val="6837791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2" grpId="0"/>
      <p:bldP spid="15" grpId="0"/>
      <p:bldP spid="2" grpId="0" animBg="1"/>
      <p:bldP spid="13" grpId="0"/>
      <p:bldP spid="23" grpId="0"/>
      <p:bldP spid="24" grpId="0"/>
      <p:bldP spid="25" grpId="0" animBg="1"/>
      <p:bldP spid="26" grpId="0"/>
      <p:bldP spid="27" grpId="0"/>
      <p:bldP spid="28" grpId="0"/>
      <p:bldP spid="29" grpId="0"/>
      <p:bldP spid="30" grpId="0"/>
      <p:bldP spid="31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DAF55BAB-F93C-4AAD-9BAA-EBB5EA5F726E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0458" y="420585"/>
            <a:ext cx="10311244" cy="1086003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87597F37-69EC-47B9-9C14-FEF288C70EBE}"/>
              </a:ext>
            </a:extLst>
          </p:cNvPr>
          <p:cNvSpPr/>
          <p:nvPr/>
        </p:nvSpPr>
        <p:spPr>
          <a:xfrm>
            <a:off x="9732936" y="3580108"/>
            <a:ext cx="309965" cy="273068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6E6114DD-CCE8-41B0-A8FE-BBD27C1BB8BB}"/>
                  </a:ext>
                </a:extLst>
              </p:cNvPr>
              <p:cNvSpPr txBox="1"/>
              <p:nvPr/>
            </p:nvSpPr>
            <p:spPr>
              <a:xfrm>
                <a:off x="2198323" y="1580827"/>
                <a:ext cx="2262754" cy="141994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𝒉</m:t>
                      </m:r>
                      <m:r>
                        <a:rPr lang="en-US" sz="44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n-US" sz="4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𝒂</m:t>
                          </m:r>
                          <m:rad>
                            <m:radPr>
                              <m:degHide m:val="on"/>
                              <m:ctrlPr>
                                <a:rPr lang="en-US" sz="44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44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e>
                          </m:rad>
                        </m:num>
                        <m:den>
                          <m:r>
                            <a:rPr lang="en-US" sz="4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ru-RU" sz="44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6E6114DD-CCE8-41B0-A8FE-BBD27C1BB8B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98323" y="1580827"/>
                <a:ext cx="2262754" cy="141994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2285663B-08F8-4742-9E63-22BFD01B1B6D}"/>
                  </a:ext>
                </a:extLst>
              </p:cNvPr>
              <p:cNvSpPr txBox="1"/>
              <p:nvPr/>
            </p:nvSpPr>
            <p:spPr>
              <a:xfrm>
                <a:off x="2198323" y="3173640"/>
                <a:ext cx="3319074" cy="108600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ru-RU" sz="4400" b="1" i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</a:t>
                </a:r>
                <a14:m>
                  <m:oMath xmlns:m="http://schemas.openxmlformats.org/officeDocument/2006/math">
                    <m:r>
                      <a:rPr lang="ru-RU" sz="44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𝟑</m:t>
                    </m:r>
                    <m:rad>
                      <m:radPr>
                        <m:degHide m:val="on"/>
                        <m:ctrlPr>
                          <a:rPr lang="ru-RU" sz="4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ru-RU" sz="4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e>
                    </m:rad>
                    <m:r>
                      <a:rPr lang="en-US" sz="44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= </m:t>
                    </m:r>
                    <m:f>
                      <m:fPr>
                        <m:ctrlPr>
                          <a:rPr lang="en-US" sz="4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𝒂</m:t>
                        </m:r>
                        <m:rad>
                          <m:radPr>
                            <m:degHide m:val="on"/>
                            <m:ctrlPr>
                              <a:rPr lang="en-US" sz="44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44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𝟑</m:t>
                            </m:r>
                          </m:e>
                        </m:rad>
                      </m:num>
                      <m:den>
                        <m:r>
                          <a:rPr lang="en-US" sz="4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</m:oMath>
                </a14:m>
                <a:endParaRPr lang="ru-RU" sz="4400" b="1" i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2285663B-08F8-4742-9E63-22BFD01B1B6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98323" y="3173640"/>
                <a:ext cx="3319074" cy="1086003"/>
              </a:xfrm>
              <a:prstGeom prst="rect">
                <a:avLst/>
              </a:prstGeom>
              <a:blipFill>
                <a:blip r:embed="rId4"/>
                <a:stretch>
                  <a:fillRect l="-10294" b="-1629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>
            <a:extLst>
              <a:ext uri="{FF2B5EF4-FFF2-40B4-BE49-F238E27FC236}">
                <a16:creationId xmlns:a16="http://schemas.microsoft.com/office/drawing/2014/main" id="{7F859149-6B63-468D-A59E-4219DBBA19C4}"/>
              </a:ext>
            </a:extLst>
          </p:cNvPr>
          <p:cNvSpPr txBox="1"/>
          <p:nvPr/>
        </p:nvSpPr>
        <p:spPr>
          <a:xfrm>
            <a:off x="3696482" y="798702"/>
            <a:ext cx="11572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</a:p>
        </p:txBody>
      </p:sp>
      <p:sp>
        <p:nvSpPr>
          <p:cNvPr id="7" name="Равнобедренный треугольник 6">
            <a:extLst>
              <a:ext uri="{FF2B5EF4-FFF2-40B4-BE49-F238E27FC236}">
                <a16:creationId xmlns:a16="http://schemas.microsoft.com/office/drawing/2014/main" id="{FD15C059-B167-4D91-8F01-9747619E919B}"/>
              </a:ext>
            </a:extLst>
          </p:cNvPr>
          <p:cNvSpPr/>
          <p:nvPr/>
        </p:nvSpPr>
        <p:spPr>
          <a:xfrm>
            <a:off x="8415580" y="1580827"/>
            <a:ext cx="2603715" cy="2272349"/>
          </a:xfrm>
          <a:prstGeom prst="triangle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D7A0A3DF-0E14-4E33-B8FC-058F7127C254}"/>
              </a:ext>
            </a:extLst>
          </p:cNvPr>
          <p:cNvCxnSpPr>
            <a:cxnSpLocks/>
          </p:cNvCxnSpPr>
          <p:nvPr/>
        </p:nvCxnSpPr>
        <p:spPr>
          <a:xfrm>
            <a:off x="9717438" y="1580827"/>
            <a:ext cx="15498" cy="2272349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A41CEA00-2ADB-421F-B523-558B4EF52D0F}"/>
                  </a:ext>
                </a:extLst>
              </p:cNvPr>
              <p:cNvSpPr txBox="1"/>
              <p:nvPr/>
            </p:nvSpPr>
            <p:spPr>
              <a:xfrm>
                <a:off x="2198323" y="4432515"/>
                <a:ext cx="1960389" cy="89979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ru-RU" sz="4400" b="1" i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</a:t>
                </a:r>
                <a14:m>
                  <m:oMath xmlns:m="http://schemas.openxmlformats.org/officeDocument/2006/math">
                    <m:r>
                      <a:rPr lang="ru-RU" sz="44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𝟑</m:t>
                    </m:r>
                    <m:r>
                      <a:rPr lang="en-US" sz="44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 </m:t>
                    </m:r>
                    <m:f>
                      <m:fPr>
                        <m:ctrlPr>
                          <a:rPr lang="en-US" sz="4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𝒂</m:t>
                        </m:r>
                      </m:num>
                      <m:den>
                        <m:r>
                          <a:rPr lang="en-US" sz="4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</m:oMath>
                </a14:m>
                <a:endParaRPr lang="ru-RU" sz="4400" b="1" i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A41CEA00-2ADB-421F-B523-558B4EF52D0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98323" y="4432515"/>
                <a:ext cx="1960389" cy="899798"/>
              </a:xfrm>
              <a:prstGeom prst="rect">
                <a:avLst/>
              </a:prstGeom>
              <a:blipFill>
                <a:blip r:embed="rId5"/>
                <a:stretch>
                  <a:fillRect l="-17445" t="-10811" b="-2027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Box 11">
            <a:extLst>
              <a:ext uri="{FF2B5EF4-FFF2-40B4-BE49-F238E27FC236}">
                <a16:creationId xmlns:a16="http://schemas.microsoft.com/office/drawing/2014/main" id="{34197C10-3170-430C-BC05-033FCC265F68}"/>
              </a:ext>
            </a:extLst>
          </p:cNvPr>
          <p:cNvSpPr txBox="1"/>
          <p:nvPr/>
        </p:nvSpPr>
        <p:spPr>
          <a:xfrm>
            <a:off x="2201067" y="5538873"/>
            <a:ext cx="195764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 = </a:t>
            </a:r>
            <a:r>
              <a:rPr lang="en-US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10868539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3" grpId="0"/>
      <p:bldP spid="4" grpId="0"/>
      <p:bldP spid="5" grpId="0"/>
      <p:bldP spid="7" grpId="0" animBg="1"/>
      <p:bldP spid="11" grpId="0"/>
      <p:bldP spid="12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3712835A-28F1-4547-A6C9-9973C2793DFB}"/>
              </a:ext>
            </a:extLst>
          </p:cNvPr>
          <p:cNvSpPr/>
          <p:nvPr/>
        </p:nvSpPr>
        <p:spPr>
          <a:xfrm>
            <a:off x="9901783" y="2321093"/>
            <a:ext cx="239661" cy="272888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FB1E88E8-EBE5-4AE1-BF6E-A3D614D4C54E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4337" y="241353"/>
            <a:ext cx="10607846" cy="99334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Прямоугольный треугольник 1">
            <a:extLst>
              <a:ext uri="{FF2B5EF4-FFF2-40B4-BE49-F238E27FC236}">
                <a16:creationId xmlns:a16="http://schemas.microsoft.com/office/drawing/2014/main" id="{956E7FF8-DCD5-40F4-AB65-E04185C0BFFF}"/>
              </a:ext>
            </a:extLst>
          </p:cNvPr>
          <p:cNvSpPr/>
          <p:nvPr/>
        </p:nvSpPr>
        <p:spPr>
          <a:xfrm>
            <a:off x="9901783" y="675971"/>
            <a:ext cx="1610109" cy="1906207"/>
          </a:xfrm>
          <a:prstGeom prst="rtTriangle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7886B5D-9057-4686-9CE8-1968780255E9}"/>
              </a:ext>
            </a:extLst>
          </p:cNvPr>
          <p:cNvSpPr txBox="1"/>
          <p:nvPr/>
        </p:nvSpPr>
        <p:spPr>
          <a:xfrm>
            <a:off x="3932214" y="537922"/>
            <a:ext cx="11572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44</a:t>
            </a:r>
            <a:endParaRPr lang="ru-RU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C0C6411C-0A39-4BDE-A2E9-483AE40D6A91}"/>
                  </a:ext>
                </a:extLst>
              </p:cNvPr>
              <p:cNvSpPr txBox="1"/>
              <p:nvPr/>
            </p:nvSpPr>
            <p:spPr>
              <a:xfrm>
                <a:off x="1384904" y="1598658"/>
                <a:ext cx="2749220" cy="138287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𝑺</m:t>
                      </m:r>
                      <m:r>
                        <a:rPr lang="en-US" sz="48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48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8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48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r>
                        <a:rPr lang="en-US" sz="48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𝒂𝒃</m:t>
                      </m:r>
                    </m:oMath>
                  </m:oMathPara>
                </a14:m>
                <a:endParaRPr lang="ru-RU" sz="48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C0C6411C-0A39-4BDE-A2E9-483AE40D6A9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84904" y="1598658"/>
                <a:ext cx="2749220" cy="138287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E0950391-953F-4136-A201-28CD4803897D}"/>
              </a:ext>
            </a:extLst>
          </p:cNvPr>
          <p:cNvCxnSpPr>
            <a:cxnSpLocks/>
          </p:cNvCxnSpPr>
          <p:nvPr/>
        </p:nvCxnSpPr>
        <p:spPr>
          <a:xfrm>
            <a:off x="9904735" y="689561"/>
            <a:ext cx="1" cy="1905202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ADFCF62D-BDAB-4D6D-AEDC-A16C1AC06365}"/>
              </a:ext>
            </a:extLst>
          </p:cNvPr>
          <p:cNvSpPr txBox="1"/>
          <p:nvPr/>
        </p:nvSpPr>
        <p:spPr>
          <a:xfrm>
            <a:off x="9115026" y="1319320"/>
            <a:ext cx="78970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ru-RU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CC09ACCC-A7DE-44B9-9D39-6FDC5F45D941}"/>
              </a:ext>
            </a:extLst>
          </p:cNvPr>
          <p:cNvCxnSpPr>
            <a:cxnSpLocks/>
          </p:cNvCxnSpPr>
          <p:nvPr/>
        </p:nvCxnSpPr>
        <p:spPr>
          <a:xfrm>
            <a:off x="9908299" y="2610262"/>
            <a:ext cx="1610110" cy="5060"/>
          </a:xfrm>
          <a:prstGeom prst="line">
            <a:avLst/>
          </a:prstGeom>
          <a:ln w="5715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A1129B36-93C5-41A7-A128-64F6303A0B0E}"/>
              </a:ext>
            </a:extLst>
          </p:cNvPr>
          <p:cNvSpPr txBox="1"/>
          <p:nvPr/>
        </p:nvSpPr>
        <p:spPr>
          <a:xfrm>
            <a:off x="10506006" y="2516491"/>
            <a:ext cx="78970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endParaRPr lang="ru-RU" sz="40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34C582BF-9612-428A-80E7-F9EE9705AE08}"/>
                  </a:ext>
                </a:extLst>
              </p:cNvPr>
              <p:cNvSpPr txBox="1"/>
              <p:nvPr/>
            </p:nvSpPr>
            <p:spPr>
              <a:xfrm>
                <a:off x="4472861" y="1856304"/>
                <a:ext cx="4692688" cy="106343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8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𝑺</m:t>
                    </m:r>
                    <m:r>
                      <a:rPr lang="en-US" sz="48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ru-RU" sz="4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4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sz="480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·11·8 = </a:t>
                </a:r>
                <a:r>
                  <a:rPr lang="en-US" sz="48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44</a:t>
                </a:r>
                <a:endParaRPr lang="ru-RU" sz="48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34C582BF-9612-428A-80E7-F9EE9705AE0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72861" y="1856304"/>
                <a:ext cx="4692688" cy="1063433"/>
              </a:xfrm>
              <a:prstGeom prst="rect">
                <a:avLst/>
              </a:prstGeom>
              <a:blipFill>
                <a:blip r:embed="rId4"/>
                <a:stretch>
                  <a:fillRect t="-2874" b="-1839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EA70FDF3-5EBE-4E6A-93F4-0E871824F748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7655" y="3381887"/>
            <a:ext cx="10238103" cy="1175310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89143881-1031-4D9E-937D-97A347D8F781}"/>
              </a:ext>
            </a:extLst>
          </p:cNvPr>
          <p:cNvSpPr txBox="1"/>
          <p:nvPr/>
        </p:nvSpPr>
        <p:spPr>
          <a:xfrm>
            <a:off x="3851476" y="3865723"/>
            <a:ext cx="11572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37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F151A429-82F8-430A-9DE5-1A4253693B3D}"/>
              </a:ext>
            </a:extLst>
          </p:cNvPr>
          <p:cNvSpPr txBox="1"/>
          <p:nvPr/>
        </p:nvSpPr>
        <p:spPr>
          <a:xfrm>
            <a:off x="2047487" y="5050281"/>
            <a:ext cx="508516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(18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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06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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)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: 2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37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</a:t>
            </a:r>
            <a:endParaRPr lang="ru-RU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Равнобедренный треугольник 24">
            <a:extLst>
              <a:ext uri="{FF2B5EF4-FFF2-40B4-BE49-F238E27FC236}">
                <a16:creationId xmlns:a16="http://schemas.microsoft.com/office/drawing/2014/main" id="{57712991-5567-49CD-88E3-D0512F1F59B6}"/>
              </a:ext>
            </a:extLst>
          </p:cNvPr>
          <p:cNvSpPr/>
          <p:nvPr/>
        </p:nvSpPr>
        <p:spPr>
          <a:xfrm>
            <a:off x="8268639" y="4060492"/>
            <a:ext cx="3487119" cy="1538540"/>
          </a:xfrm>
          <a:prstGeom prst="triangle">
            <a:avLst>
              <a:gd name="adj" fmla="val 48940"/>
            </a:avLst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580857A7-1D64-4831-9757-7DE6C3BC3282}"/>
              </a:ext>
            </a:extLst>
          </p:cNvPr>
          <p:cNvSpPr txBox="1"/>
          <p:nvPr/>
        </p:nvSpPr>
        <p:spPr>
          <a:xfrm>
            <a:off x="9432014" y="4297281"/>
            <a:ext cx="149598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106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</a:t>
            </a:r>
            <a:endParaRPr lang="ru-RU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7" name="Прямая соединительная линия 26">
            <a:extLst>
              <a:ext uri="{FF2B5EF4-FFF2-40B4-BE49-F238E27FC236}">
                <a16:creationId xmlns:a16="http://schemas.microsoft.com/office/drawing/2014/main" id="{3FF84974-0C65-4FB8-9652-FB6AEC9CF47F}"/>
              </a:ext>
            </a:extLst>
          </p:cNvPr>
          <p:cNvCxnSpPr>
            <a:cxnSpLocks/>
          </p:cNvCxnSpPr>
          <p:nvPr/>
        </p:nvCxnSpPr>
        <p:spPr>
          <a:xfrm>
            <a:off x="9028054" y="4707320"/>
            <a:ext cx="154982" cy="16976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>
            <a:extLst>
              <a:ext uri="{FF2B5EF4-FFF2-40B4-BE49-F238E27FC236}">
                <a16:creationId xmlns:a16="http://schemas.microsoft.com/office/drawing/2014/main" id="{2D3F1A2E-D9B3-4AAB-A75D-2ADE0D5EDE2C}"/>
              </a:ext>
            </a:extLst>
          </p:cNvPr>
          <p:cNvCxnSpPr>
            <a:cxnSpLocks/>
          </p:cNvCxnSpPr>
          <p:nvPr/>
        </p:nvCxnSpPr>
        <p:spPr>
          <a:xfrm flipH="1">
            <a:off x="10730284" y="4712391"/>
            <a:ext cx="197716" cy="164689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>
            <a:extLst>
              <a:ext uri="{FF2B5EF4-FFF2-40B4-BE49-F238E27FC236}">
                <a16:creationId xmlns:a16="http://schemas.microsoft.com/office/drawing/2014/main" id="{A856124C-90F7-498F-B605-20C509CC0C91}"/>
              </a:ext>
            </a:extLst>
          </p:cNvPr>
          <p:cNvSpPr txBox="1"/>
          <p:nvPr/>
        </p:nvSpPr>
        <p:spPr>
          <a:xfrm>
            <a:off x="9499672" y="3594111"/>
            <a:ext cx="57285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endParaRPr lang="ru-RU" sz="32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BE9590C4-E214-4A34-B8FF-F4A3F4AF4AD4}"/>
              </a:ext>
            </a:extLst>
          </p:cNvPr>
          <p:cNvSpPr txBox="1"/>
          <p:nvPr/>
        </p:nvSpPr>
        <p:spPr>
          <a:xfrm>
            <a:off x="7930598" y="5538943"/>
            <a:ext cx="57285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endParaRPr lang="ru-RU" sz="32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2A16509D-C048-48A7-A158-23C275AD6B95}"/>
              </a:ext>
            </a:extLst>
          </p:cNvPr>
          <p:cNvSpPr txBox="1"/>
          <p:nvPr/>
        </p:nvSpPr>
        <p:spPr>
          <a:xfrm>
            <a:off x="11469332" y="5540895"/>
            <a:ext cx="57285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endParaRPr lang="ru-RU" sz="32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69548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2" grpId="0" animBg="1"/>
      <p:bldP spid="7" grpId="0"/>
      <p:bldP spid="9" grpId="0"/>
      <p:bldP spid="12" grpId="0"/>
      <p:bldP spid="15" grpId="0"/>
      <p:bldP spid="16" grpId="0"/>
      <p:bldP spid="23" grpId="0"/>
      <p:bldP spid="24" grpId="0"/>
      <p:bldP spid="25" grpId="0" animBg="1"/>
      <p:bldP spid="26" grpId="0"/>
      <p:bldP spid="31" grpId="0"/>
      <p:bldP spid="40" grpId="0"/>
      <p:bldP spid="4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12A84015-3421-4861-B767-D722249B9100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4776" y="2161424"/>
            <a:ext cx="9939284" cy="1987857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53E15330-B139-4292-B993-ABC845EC04AA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4776" y="77140"/>
            <a:ext cx="10213974" cy="2084284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ADFCF62D-BDAB-4D6D-AEDC-A16C1AC06365}"/>
              </a:ext>
            </a:extLst>
          </p:cNvPr>
          <p:cNvSpPr txBox="1"/>
          <p:nvPr/>
        </p:nvSpPr>
        <p:spPr>
          <a:xfrm>
            <a:off x="2427073" y="1293519"/>
            <a:ext cx="460915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360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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: 60 · 25 = </a:t>
            </a:r>
            <a:r>
              <a:rPr lang="ru-RU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150</a:t>
            </a:r>
            <a:r>
              <a:rPr lang="ru-RU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</a:t>
            </a:r>
            <a:endParaRPr lang="ru-RU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8468110-2444-4DAE-9B29-77195769800B}"/>
              </a:ext>
            </a:extLst>
          </p:cNvPr>
          <p:cNvSpPr txBox="1"/>
          <p:nvPr/>
        </p:nvSpPr>
        <p:spPr>
          <a:xfrm>
            <a:off x="2427073" y="3537822"/>
            <a:ext cx="431469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360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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: 12 · 2 = </a:t>
            </a:r>
            <a:r>
              <a:rPr lang="ru-RU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60</a:t>
            </a:r>
            <a:r>
              <a:rPr lang="ru-RU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</a:t>
            </a:r>
            <a:endParaRPr lang="ru-RU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B2809BE0-02C6-445A-B544-62C328640EA6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4205" y="4295743"/>
            <a:ext cx="10256150" cy="1640107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6CBC3874-E5E2-4C51-A7CB-2A41E488B04B}"/>
              </a:ext>
            </a:extLst>
          </p:cNvPr>
          <p:cNvSpPr txBox="1"/>
          <p:nvPr/>
        </p:nvSpPr>
        <p:spPr>
          <a:xfrm>
            <a:off x="2279839" y="5879622"/>
            <a:ext cx="460915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360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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: 60 · 29 = </a:t>
            </a:r>
            <a:r>
              <a:rPr lang="ru-RU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174</a:t>
            </a:r>
            <a:r>
              <a:rPr lang="ru-RU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</a:t>
            </a:r>
            <a:endParaRPr lang="ru-RU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22040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8" grpId="0"/>
      <p:bldP spid="1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ADFCF62D-BDAB-4D6D-AEDC-A16C1AC06365}"/>
              </a:ext>
            </a:extLst>
          </p:cNvPr>
          <p:cNvSpPr txBox="1"/>
          <p:nvPr/>
        </p:nvSpPr>
        <p:spPr>
          <a:xfrm>
            <a:off x="2427073" y="922150"/>
            <a:ext cx="460915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360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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: 60 · 2 = </a:t>
            </a:r>
            <a:r>
              <a:rPr lang="ru-RU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</a:t>
            </a:r>
            <a:endParaRPr lang="ru-RU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8468110-2444-4DAE-9B29-77195769800B}"/>
              </a:ext>
            </a:extLst>
          </p:cNvPr>
          <p:cNvSpPr txBox="1"/>
          <p:nvPr/>
        </p:nvSpPr>
        <p:spPr>
          <a:xfrm>
            <a:off x="2427073" y="2901401"/>
            <a:ext cx="515159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360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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: 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60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· 2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</a:t>
            </a:r>
            <a:r>
              <a:rPr lang="ru-RU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ru-RU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</a:t>
            </a:r>
            <a:endParaRPr lang="ru-RU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CBC3874-E5E2-4C51-A7CB-2A41E488B04B}"/>
              </a:ext>
            </a:extLst>
          </p:cNvPr>
          <p:cNvSpPr txBox="1"/>
          <p:nvPr/>
        </p:nvSpPr>
        <p:spPr>
          <a:xfrm>
            <a:off x="2310835" y="5092164"/>
            <a:ext cx="460915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360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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: 60 · 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ru-RU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r>
              <a:rPr lang="ru-RU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</a:t>
            </a:r>
            <a:endParaRPr lang="ru-RU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139DA40A-AC68-489A-84FA-24647359709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85332"/>
          <a:stretch/>
        </p:blipFill>
        <p:spPr>
          <a:xfrm>
            <a:off x="1709455" y="154696"/>
            <a:ext cx="8390488" cy="487165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7AE09EF-DF6E-41CF-8519-275E7639033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5507" t="18323" r="37305" b="15066"/>
          <a:stretch/>
        </p:blipFill>
        <p:spPr>
          <a:xfrm>
            <a:off x="9940463" y="156333"/>
            <a:ext cx="1929892" cy="1871662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C2AF464-7828-4209-9484-6CC5F3D0182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83031"/>
          <a:stretch/>
        </p:blipFill>
        <p:spPr>
          <a:xfrm>
            <a:off x="1787237" y="2253095"/>
            <a:ext cx="8617526" cy="465826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4E46175-0CA3-4B97-BAAA-F2E758A8CFB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3819" t="16712" r="38633" b="2125"/>
          <a:stretch/>
        </p:blipFill>
        <p:spPr>
          <a:xfrm>
            <a:off x="9940463" y="2158716"/>
            <a:ext cx="2046203" cy="1920398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49EF62F2-74EB-4552-BED5-7E327589ACF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86590"/>
          <a:stretch/>
        </p:blipFill>
        <p:spPr>
          <a:xfrm>
            <a:off x="1709455" y="4330155"/>
            <a:ext cx="9047309" cy="395084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EB8E24B-8470-4305-A7A2-F3285245366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6991" t="14714" r="35297"/>
          <a:stretch/>
        </p:blipFill>
        <p:spPr>
          <a:xfrm>
            <a:off x="10002457" y="4812577"/>
            <a:ext cx="1929893" cy="1934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07477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8" grpId="0"/>
      <p:bldP spid="1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72FBB946-77FA-47E6-B26A-1E3E32CEDE6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33515" b="42117"/>
          <a:stretch/>
        </p:blipFill>
        <p:spPr>
          <a:xfrm>
            <a:off x="1581146" y="373102"/>
            <a:ext cx="9959690" cy="1563182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DE60B0F-87DF-4848-B03B-A4197930843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6485" t="8606" r="4000"/>
          <a:stretch/>
        </p:blipFill>
        <p:spPr>
          <a:xfrm>
            <a:off x="7453746" y="1936284"/>
            <a:ext cx="4281054" cy="238979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3885DE9-E59F-447D-B42A-750F3B90674E}"/>
              </a:ext>
            </a:extLst>
          </p:cNvPr>
          <p:cNvSpPr txBox="1"/>
          <p:nvPr/>
        </p:nvSpPr>
        <p:spPr>
          <a:xfrm>
            <a:off x="9055997" y="1811497"/>
            <a:ext cx="43436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</a:t>
            </a:r>
          </a:p>
        </p:txBody>
      </p:sp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id="{6EEE478E-ADB9-4E19-A980-CD642A528A06}"/>
              </a:ext>
            </a:extLst>
          </p:cNvPr>
          <p:cNvCxnSpPr>
            <a:cxnSpLocks/>
          </p:cNvCxnSpPr>
          <p:nvPr/>
        </p:nvCxnSpPr>
        <p:spPr>
          <a:xfrm>
            <a:off x="7481456" y="2436253"/>
            <a:ext cx="540326" cy="0"/>
          </a:xfrm>
          <a:prstGeom prst="line">
            <a:avLst/>
          </a:prstGeom>
          <a:ln w="38100"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11BEAECE-F7EB-46DD-947C-2BC16DBC8967}"/>
              </a:ext>
            </a:extLst>
          </p:cNvPr>
          <p:cNvCxnSpPr>
            <a:cxnSpLocks/>
          </p:cNvCxnSpPr>
          <p:nvPr/>
        </p:nvCxnSpPr>
        <p:spPr>
          <a:xfrm>
            <a:off x="7481456" y="3807853"/>
            <a:ext cx="540326" cy="0"/>
          </a:xfrm>
          <a:prstGeom prst="line">
            <a:avLst/>
          </a:prstGeom>
          <a:ln w="38100"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4DB9F33A-BC8E-4C1E-98BC-6D94AF63A937}"/>
              </a:ext>
            </a:extLst>
          </p:cNvPr>
          <p:cNvCxnSpPr>
            <a:cxnSpLocks/>
          </p:cNvCxnSpPr>
          <p:nvPr/>
        </p:nvCxnSpPr>
        <p:spPr>
          <a:xfrm>
            <a:off x="7315200" y="1936284"/>
            <a:ext cx="0" cy="2389799"/>
          </a:xfrm>
          <a:prstGeom prst="line">
            <a:avLst/>
          </a:prstGeom>
          <a:ln w="38100">
            <a:solidFill>
              <a:schemeClr val="tx1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7E45EA86-4F07-47EA-9F5C-25F3A0E9A756}"/>
              </a:ext>
            </a:extLst>
          </p:cNvPr>
          <p:cNvSpPr txBox="1"/>
          <p:nvPr/>
        </p:nvSpPr>
        <p:spPr>
          <a:xfrm flipH="1" flipV="1">
            <a:off x="7658701" y="4085174"/>
            <a:ext cx="4343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E842DEA-3387-4012-BD56-7E3253742B13}"/>
              </a:ext>
            </a:extLst>
          </p:cNvPr>
          <p:cNvSpPr txBox="1"/>
          <p:nvPr/>
        </p:nvSpPr>
        <p:spPr>
          <a:xfrm>
            <a:off x="7236562" y="1810239"/>
            <a:ext cx="43436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3AD6529-9C16-48B3-A818-F31B1086F8CF}"/>
              </a:ext>
            </a:extLst>
          </p:cNvPr>
          <p:cNvSpPr txBox="1"/>
          <p:nvPr/>
        </p:nvSpPr>
        <p:spPr>
          <a:xfrm>
            <a:off x="7236797" y="3618197"/>
            <a:ext cx="43436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45A0CF0-270C-4842-A122-3C28A8E6342F}"/>
              </a:ext>
            </a:extLst>
          </p:cNvPr>
          <p:cNvSpPr txBox="1"/>
          <p:nvPr/>
        </p:nvSpPr>
        <p:spPr>
          <a:xfrm>
            <a:off x="11195732" y="3966559"/>
            <a:ext cx="43436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06DAF26-0E07-4B22-B69B-87342A6433E8}"/>
              </a:ext>
            </a:extLst>
          </p:cNvPr>
          <p:cNvSpPr txBox="1"/>
          <p:nvPr/>
        </p:nvSpPr>
        <p:spPr>
          <a:xfrm>
            <a:off x="7206215" y="2753996"/>
            <a:ext cx="73734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</a:t>
            </a:r>
          </a:p>
        </p:txBody>
      </p:sp>
      <p:cxnSp>
        <p:nvCxnSpPr>
          <p:cNvPr id="20" name="Прямая соединительная линия 19">
            <a:extLst>
              <a:ext uri="{FF2B5EF4-FFF2-40B4-BE49-F238E27FC236}">
                <a16:creationId xmlns:a16="http://schemas.microsoft.com/office/drawing/2014/main" id="{91BD51B2-BE98-4190-BD06-5289D6DC9C02}"/>
              </a:ext>
            </a:extLst>
          </p:cNvPr>
          <p:cNvCxnSpPr>
            <a:cxnSpLocks/>
          </p:cNvCxnSpPr>
          <p:nvPr/>
        </p:nvCxnSpPr>
        <p:spPr>
          <a:xfrm rot="16200000">
            <a:off x="10950493" y="4078016"/>
            <a:ext cx="540326" cy="0"/>
          </a:xfrm>
          <a:prstGeom prst="line">
            <a:avLst/>
          </a:prstGeom>
          <a:ln w="38100"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>
            <a:extLst>
              <a:ext uri="{FF2B5EF4-FFF2-40B4-BE49-F238E27FC236}">
                <a16:creationId xmlns:a16="http://schemas.microsoft.com/office/drawing/2014/main" id="{6997CB34-3EF5-45F9-9360-2015B21CEA87}"/>
              </a:ext>
            </a:extLst>
          </p:cNvPr>
          <p:cNvCxnSpPr>
            <a:cxnSpLocks/>
          </p:cNvCxnSpPr>
          <p:nvPr/>
        </p:nvCxnSpPr>
        <p:spPr>
          <a:xfrm rot="16200000">
            <a:off x="7751619" y="4078016"/>
            <a:ext cx="540326" cy="0"/>
          </a:xfrm>
          <a:prstGeom prst="line">
            <a:avLst/>
          </a:prstGeom>
          <a:ln w="38100"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>
            <a:extLst>
              <a:ext uri="{FF2B5EF4-FFF2-40B4-BE49-F238E27FC236}">
                <a16:creationId xmlns:a16="http://schemas.microsoft.com/office/drawing/2014/main" id="{828F3DCA-7817-49F9-9158-B1AE516F6D7C}"/>
              </a:ext>
            </a:extLst>
          </p:cNvPr>
          <p:cNvCxnSpPr>
            <a:cxnSpLocks/>
          </p:cNvCxnSpPr>
          <p:nvPr/>
        </p:nvCxnSpPr>
        <p:spPr>
          <a:xfrm>
            <a:off x="7599544" y="4490315"/>
            <a:ext cx="4034285" cy="15779"/>
          </a:xfrm>
          <a:prstGeom prst="line">
            <a:avLst/>
          </a:prstGeom>
          <a:ln w="38100">
            <a:solidFill>
              <a:schemeClr val="tx1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2AFD04A8-FA05-455B-81C7-9F40D6A34FAF}"/>
              </a:ext>
            </a:extLst>
          </p:cNvPr>
          <p:cNvSpPr txBox="1"/>
          <p:nvPr/>
        </p:nvSpPr>
        <p:spPr>
          <a:xfrm>
            <a:off x="9121692" y="3957778"/>
            <a:ext cx="73734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32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71AE3D5C-0985-4F93-86EE-10A6297BD763}"/>
              </a:ext>
            </a:extLst>
          </p:cNvPr>
          <p:cNvSpPr txBox="1"/>
          <p:nvPr/>
        </p:nvSpPr>
        <p:spPr>
          <a:xfrm>
            <a:off x="965500" y="2173629"/>
            <a:ext cx="565716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(19 + 2х)(32 + 2х) = 1080</a:t>
            </a:r>
            <a:endParaRPr lang="ru-RU" sz="4000" b="1" i="1" baseline="30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F46AFC74-4309-4455-BA9F-A84DE12AED04}"/>
              </a:ext>
            </a:extLst>
          </p:cNvPr>
          <p:cNvSpPr txBox="1"/>
          <p:nvPr/>
        </p:nvSpPr>
        <p:spPr>
          <a:xfrm>
            <a:off x="971343" y="2806059"/>
            <a:ext cx="64054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608 + 38х</a:t>
            </a:r>
            <a:r>
              <a:rPr lang="ru-RU" sz="4000" b="1" i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+ 64х + 4х</a:t>
            </a:r>
            <a:r>
              <a:rPr lang="en-US" sz="4000" b="1" i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4000" b="1" i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1080</a:t>
            </a:r>
            <a:endParaRPr lang="ru-RU" sz="4000" b="1" i="1" baseline="30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58D8E805-E722-468C-9984-EB1A51C26DDE}"/>
              </a:ext>
            </a:extLst>
          </p:cNvPr>
          <p:cNvSpPr txBox="1"/>
          <p:nvPr/>
        </p:nvSpPr>
        <p:spPr>
          <a:xfrm>
            <a:off x="918787" y="4136372"/>
            <a:ext cx="48936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4х</a:t>
            </a:r>
            <a:r>
              <a:rPr lang="en-US" sz="4000" b="1" i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+ 102х – 472</a:t>
            </a:r>
            <a:r>
              <a:rPr lang="en-US" sz="4000" b="1" i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ru-RU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endParaRPr lang="ru-RU" sz="4000" b="1" i="1" baseline="30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D0A22563-C718-4BDA-B4BF-9A2BDC5FE70B}"/>
              </a:ext>
            </a:extLst>
          </p:cNvPr>
          <p:cNvSpPr txBox="1"/>
          <p:nvPr/>
        </p:nvSpPr>
        <p:spPr>
          <a:xfrm>
            <a:off x="947804" y="3500045"/>
            <a:ext cx="613759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4х</a:t>
            </a:r>
            <a:r>
              <a:rPr lang="en-US" sz="4000" b="1" i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+ 102х + 608 – 1080 </a:t>
            </a:r>
            <a:r>
              <a:rPr lang="en-US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ru-RU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endParaRPr lang="ru-RU" sz="4000" b="1" i="1" baseline="30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8205E106-B2A9-4BE1-B888-A485984EDCC1}"/>
              </a:ext>
            </a:extLst>
          </p:cNvPr>
          <p:cNvSpPr txBox="1"/>
          <p:nvPr/>
        </p:nvSpPr>
        <p:spPr>
          <a:xfrm>
            <a:off x="1667311" y="5451148"/>
            <a:ext cx="48936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</a:t>
            </a:r>
            <a:r>
              <a:rPr lang="ru-RU" sz="4000" b="1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–29,5			х</a:t>
            </a:r>
            <a:r>
              <a:rPr lang="ru-RU" sz="4000" b="1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4  </a:t>
            </a:r>
            <a:endParaRPr lang="ru-RU" sz="4000" b="1" i="1" baseline="30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6EAC1948-D1E1-48F9-A3F2-D3BB79087D01}"/>
              </a:ext>
            </a:extLst>
          </p:cNvPr>
          <p:cNvSpPr txBox="1"/>
          <p:nvPr/>
        </p:nvSpPr>
        <p:spPr>
          <a:xfrm>
            <a:off x="899348" y="4803179"/>
            <a:ext cx="48936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2х</a:t>
            </a:r>
            <a:r>
              <a:rPr lang="en-US" sz="4000" b="1" i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+ 51х – 236</a:t>
            </a:r>
            <a:r>
              <a:rPr lang="en-US" sz="4000" b="1" i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ru-RU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endParaRPr lang="ru-RU" sz="4000" b="1" i="1" baseline="30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60519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5" grpId="0"/>
      <p:bldP spid="16" grpId="0"/>
      <p:bldP spid="17" grpId="0"/>
      <p:bldP spid="18" grpId="0"/>
      <p:bldP spid="19" grpId="0"/>
      <p:bldP spid="24" grpId="0"/>
      <p:bldP spid="25" grpId="0"/>
      <p:bldP spid="26" grpId="0"/>
      <p:bldP spid="27" grpId="0"/>
      <p:bldP spid="28" grpId="0"/>
      <p:bldP spid="29" grpId="0"/>
      <p:bldP spid="3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DE60B0F-87DF-4848-B03B-A4197930843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6485" t="8606" r="4000"/>
          <a:stretch/>
        </p:blipFill>
        <p:spPr>
          <a:xfrm>
            <a:off x="7453746" y="1936284"/>
            <a:ext cx="4281054" cy="238979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3885DE9-E59F-447D-B42A-750F3B90674E}"/>
              </a:ext>
            </a:extLst>
          </p:cNvPr>
          <p:cNvSpPr txBox="1"/>
          <p:nvPr/>
        </p:nvSpPr>
        <p:spPr>
          <a:xfrm>
            <a:off x="9055997" y="1811497"/>
            <a:ext cx="43436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</a:t>
            </a:r>
          </a:p>
        </p:txBody>
      </p:sp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id="{6EEE478E-ADB9-4E19-A980-CD642A528A06}"/>
              </a:ext>
            </a:extLst>
          </p:cNvPr>
          <p:cNvCxnSpPr>
            <a:cxnSpLocks/>
          </p:cNvCxnSpPr>
          <p:nvPr/>
        </p:nvCxnSpPr>
        <p:spPr>
          <a:xfrm>
            <a:off x="7481456" y="2436253"/>
            <a:ext cx="540326" cy="0"/>
          </a:xfrm>
          <a:prstGeom prst="line">
            <a:avLst/>
          </a:prstGeom>
          <a:ln w="38100"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11BEAECE-F7EB-46DD-947C-2BC16DBC8967}"/>
              </a:ext>
            </a:extLst>
          </p:cNvPr>
          <p:cNvCxnSpPr>
            <a:cxnSpLocks/>
          </p:cNvCxnSpPr>
          <p:nvPr/>
        </p:nvCxnSpPr>
        <p:spPr>
          <a:xfrm>
            <a:off x="7481456" y="3807853"/>
            <a:ext cx="540326" cy="0"/>
          </a:xfrm>
          <a:prstGeom prst="line">
            <a:avLst/>
          </a:prstGeom>
          <a:ln w="38100"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4DB9F33A-BC8E-4C1E-98BC-6D94AF63A937}"/>
              </a:ext>
            </a:extLst>
          </p:cNvPr>
          <p:cNvCxnSpPr>
            <a:cxnSpLocks/>
          </p:cNvCxnSpPr>
          <p:nvPr/>
        </p:nvCxnSpPr>
        <p:spPr>
          <a:xfrm>
            <a:off x="7315200" y="1936284"/>
            <a:ext cx="0" cy="2389799"/>
          </a:xfrm>
          <a:prstGeom prst="line">
            <a:avLst/>
          </a:prstGeom>
          <a:ln w="38100">
            <a:solidFill>
              <a:schemeClr val="tx1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7E45EA86-4F07-47EA-9F5C-25F3A0E9A756}"/>
              </a:ext>
            </a:extLst>
          </p:cNvPr>
          <p:cNvSpPr txBox="1"/>
          <p:nvPr/>
        </p:nvSpPr>
        <p:spPr>
          <a:xfrm flipH="1" flipV="1">
            <a:off x="7658701" y="4085174"/>
            <a:ext cx="4343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E842DEA-3387-4012-BD56-7E3253742B13}"/>
              </a:ext>
            </a:extLst>
          </p:cNvPr>
          <p:cNvSpPr txBox="1"/>
          <p:nvPr/>
        </p:nvSpPr>
        <p:spPr>
          <a:xfrm>
            <a:off x="7236562" y="1810239"/>
            <a:ext cx="43436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3AD6529-9C16-48B3-A818-F31B1086F8CF}"/>
              </a:ext>
            </a:extLst>
          </p:cNvPr>
          <p:cNvSpPr txBox="1"/>
          <p:nvPr/>
        </p:nvSpPr>
        <p:spPr>
          <a:xfrm>
            <a:off x="7236797" y="3618197"/>
            <a:ext cx="43436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45A0CF0-270C-4842-A122-3C28A8E6342F}"/>
              </a:ext>
            </a:extLst>
          </p:cNvPr>
          <p:cNvSpPr txBox="1"/>
          <p:nvPr/>
        </p:nvSpPr>
        <p:spPr>
          <a:xfrm>
            <a:off x="11195732" y="3966559"/>
            <a:ext cx="43436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06DAF26-0E07-4B22-B69B-87342A6433E8}"/>
              </a:ext>
            </a:extLst>
          </p:cNvPr>
          <p:cNvSpPr txBox="1"/>
          <p:nvPr/>
        </p:nvSpPr>
        <p:spPr>
          <a:xfrm>
            <a:off x="7206215" y="2753996"/>
            <a:ext cx="73734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</a:t>
            </a:r>
          </a:p>
        </p:txBody>
      </p:sp>
      <p:cxnSp>
        <p:nvCxnSpPr>
          <p:cNvPr id="20" name="Прямая соединительная линия 19">
            <a:extLst>
              <a:ext uri="{FF2B5EF4-FFF2-40B4-BE49-F238E27FC236}">
                <a16:creationId xmlns:a16="http://schemas.microsoft.com/office/drawing/2014/main" id="{91BD51B2-BE98-4190-BD06-5289D6DC9C02}"/>
              </a:ext>
            </a:extLst>
          </p:cNvPr>
          <p:cNvCxnSpPr>
            <a:cxnSpLocks/>
          </p:cNvCxnSpPr>
          <p:nvPr/>
        </p:nvCxnSpPr>
        <p:spPr>
          <a:xfrm rot="16200000">
            <a:off x="10950493" y="4078016"/>
            <a:ext cx="540326" cy="0"/>
          </a:xfrm>
          <a:prstGeom prst="line">
            <a:avLst/>
          </a:prstGeom>
          <a:ln w="38100"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>
            <a:extLst>
              <a:ext uri="{FF2B5EF4-FFF2-40B4-BE49-F238E27FC236}">
                <a16:creationId xmlns:a16="http://schemas.microsoft.com/office/drawing/2014/main" id="{6997CB34-3EF5-45F9-9360-2015B21CEA87}"/>
              </a:ext>
            </a:extLst>
          </p:cNvPr>
          <p:cNvCxnSpPr>
            <a:cxnSpLocks/>
          </p:cNvCxnSpPr>
          <p:nvPr/>
        </p:nvCxnSpPr>
        <p:spPr>
          <a:xfrm rot="16200000">
            <a:off x="7751619" y="4078016"/>
            <a:ext cx="540326" cy="0"/>
          </a:xfrm>
          <a:prstGeom prst="line">
            <a:avLst/>
          </a:prstGeom>
          <a:ln w="38100"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>
            <a:extLst>
              <a:ext uri="{FF2B5EF4-FFF2-40B4-BE49-F238E27FC236}">
                <a16:creationId xmlns:a16="http://schemas.microsoft.com/office/drawing/2014/main" id="{828F3DCA-7817-49F9-9158-B1AE516F6D7C}"/>
              </a:ext>
            </a:extLst>
          </p:cNvPr>
          <p:cNvCxnSpPr>
            <a:cxnSpLocks/>
          </p:cNvCxnSpPr>
          <p:nvPr/>
        </p:nvCxnSpPr>
        <p:spPr>
          <a:xfrm>
            <a:off x="7599544" y="4490315"/>
            <a:ext cx="4034285" cy="15779"/>
          </a:xfrm>
          <a:prstGeom prst="line">
            <a:avLst/>
          </a:prstGeom>
          <a:ln w="38100">
            <a:solidFill>
              <a:schemeClr val="tx1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2AFD04A8-FA05-455B-81C7-9F40D6A34FAF}"/>
              </a:ext>
            </a:extLst>
          </p:cNvPr>
          <p:cNvSpPr txBox="1"/>
          <p:nvPr/>
        </p:nvSpPr>
        <p:spPr>
          <a:xfrm>
            <a:off x="9121692" y="3957778"/>
            <a:ext cx="73734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13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71AE3D5C-0985-4F93-86EE-10A6297BD763}"/>
              </a:ext>
            </a:extLst>
          </p:cNvPr>
          <p:cNvSpPr txBox="1"/>
          <p:nvPr/>
        </p:nvSpPr>
        <p:spPr>
          <a:xfrm>
            <a:off x="965500" y="2173629"/>
            <a:ext cx="565716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(11 + 2х)(13 + 2х) = 675</a:t>
            </a:r>
            <a:endParaRPr lang="ru-RU" sz="4000" b="1" i="1" baseline="30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F46AFC74-4309-4455-BA9F-A84DE12AED04}"/>
              </a:ext>
            </a:extLst>
          </p:cNvPr>
          <p:cNvSpPr txBox="1"/>
          <p:nvPr/>
        </p:nvSpPr>
        <p:spPr>
          <a:xfrm>
            <a:off x="971343" y="2806059"/>
            <a:ext cx="609632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143 + 22х</a:t>
            </a:r>
            <a:r>
              <a:rPr lang="ru-RU" sz="4000" b="1" i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+ 26х + 4х</a:t>
            </a:r>
            <a:r>
              <a:rPr lang="en-US" sz="4000" b="1" i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4000" b="1" i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675</a:t>
            </a:r>
            <a:endParaRPr lang="ru-RU" sz="4000" b="1" i="1" baseline="30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58D8E805-E722-468C-9984-EB1A51C26DDE}"/>
              </a:ext>
            </a:extLst>
          </p:cNvPr>
          <p:cNvSpPr txBox="1"/>
          <p:nvPr/>
        </p:nvSpPr>
        <p:spPr>
          <a:xfrm>
            <a:off x="918787" y="4136372"/>
            <a:ext cx="48936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4х</a:t>
            </a:r>
            <a:r>
              <a:rPr lang="en-US" sz="4000" b="1" i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+ 48х – 532</a:t>
            </a:r>
            <a:r>
              <a:rPr lang="en-US" sz="4000" b="1" i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ru-RU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endParaRPr lang="ru-RU" sz="4000" b="1" i="1" baseline="30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D0A22563-C718-4BDA-B4BF-9A2BDC5FE70B}"/>
              </a:ext>
            </a:extLst>
          </p:cNvPr>
          <p:cNvSpPr txBox="1"/>
          <p:nvPr/>
        </p:nvSpPr>
        <p:spPr>
          <a:xfrm>
            <a:off x="947804" y="3500045"/>
            <a:ext cx="613759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4х</a:t>
            </a:r>
            <a:r>
              <a:rPr lang="en-US" sz="4000" b="1" i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+ 48х + 143 – 675 </a:t>
            </a:r>
            <a:r>
              <a:rPr lang="en-US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ru-RU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endParaRPr lang="ru-RU" sz="4000" b="1" i="1" baseline="30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8205E106-B2A9-4BE1-B888-A485984EDCC1}"/>
              </a:ext>
            </a:extLst>
          </p:cNvPr>
          <p:cNvSpPr txBox="1"/>
          <p:nvPr/>
        </p:nvSpPr>
        <p:spPr>
          <a:xfrm>
            <a:off x="1667311" y="5451148"/>
            <a:ext cx="48936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</a:t>
            </a:r>
            <a:r>
              <a:rPr lang="ru-RU" sz="4000" b="1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–19			х</a:t>
            </a:r>
            <a:r>
              <a:rPr lang="ru-RU" sz="4000" b="1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7 </a:t>
            </a:r>
            <a:endParaRPr lang="ru-RU" sz="4000" b="1" i="1" baseline="30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6EAC1948-D1E1-48F9-A3F2-D3BB79087D01}"/>
              </a:ext>
            </a:extLst>
          </p:cNvPr>
          <p:cNvSpPr txBox="1"/>
          <p:nvPr/>
        </p:nvSpPr>
        <p:spPr>
          <a:xfrm>
            <a:off x="899348" y="4803179"/>
            <a:ext cx="48936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</a:t>
            </a:r>
            <a:r>
              <a:rPr lang="en-US" sz="4000" b="1" i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+ 12х – 133</a:t>
            </a:r>
            <a:r>
              <a:rPr lang="en-US" sz="4000" b="1" i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ru-RU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endParaRPr lang="ru-RU" sz="4000" b="1" i="1" baseline="30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6E18F1D-44DD-4B31-8120-572640650B6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2163" b="44717"/>
          <a:stretch/>
        </p:blipFill>
        <p:spPr>
          <a:xfrm>
            <a:off x="1633827" y="327232"/>
            <a:ext cx="9980144" cy="1556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99277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5" grpId="0"/>
      <p:bldP spid="16" grpId="0"/>
      <p:bldP spid="17" grpId="0"/>
      <p:bldP spid="18" grpId="0"/>
      <p:bldP spid="19" grpId="0"/>
      <p:bldP spid="24" grpId="0"/>
      <p:bldP spid="25" grpId="0"/>
      <p:bldP spid="26" grpId="0"/>
      <p:bldP spid="27" grpId="0"/>
      <p:bldP spid="28" grpId="0"/>
      <p:bldP spid="29" grpId="0"/>
      <p:bldP spid="3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FA53ECE5-EDDE-4991-9143-0D68DAAFC352}"/>
              </a:ext>
            </a:extLst>
          </p:cNvPr>
          <p:cNvSpPr/>
          <p:nvPr/>
        </p:nvSpPr>
        <p:spPr>
          <a:xfrm>
            <a:off x="7743540" y="2092036"/>
            <a:ext cx="3902400" cy="1498310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1F70FA77-AE61-4231-86EC-14B8405B101D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0616" y="178026"/>
            <a:ext cx="10105324" cy="1615988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7886B5D-9057-4686-9CE8-1968780255E9}"/>
              </a:ext>
            </a:extLst>
          </p:cNvPr>
          <p:cNvSpPr txBox="1"/>
          <p:nvPr/>
        </p:nvSpPr>
        <p:spPr>
          <a:xfrm>
            <a:off x="3932214" y="1056014"/>
            <a:ext cx="11572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240</a:t>
            </a:r>
            <a:endParaRPr lang="ru-RU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E0950391-953F-4136-A201-28CD4803897D}"/>
              </a:ext>
            </a:extLst>
          </p:cNvPr>
          <p:cNvCxnSpPr>
            <a:cxnSpLocks/>
          </p:cNvCxnSpPr>
          <p:nvPr/>
        </p:nvCxnSpPr>
        <p:spPr>
          <a:xfrm>
            <a:off x="7743540" y="2092036"/>
            <a:ext cx="1" cy="1477026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ADFCF62D-BDAB-4D6D-AEDC-A16C1AC06365}"/>
              </a:ext>
            </a:extLst>
          </p:cNvPr>
          <p:cNvSpPr txBox="1"/>
          <p:nvPr/>
        </p:nvSpPr>
        <p:spPr>
          <a:xfrm>
            <a:off x="7241051" y="2379533"/>
            <a:ext cx="141585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</a:t>
            </a:r>
          </a:p>
        </p:txBody>
      </p: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CC09ACCC-A7DE-44B9-9D39-6FDC5F45D941}"/>
              </a:ext>
            </a:extLst>
          </p:cNvPr>
          <p:cNvCxnSpPr>
            <a:cxnSpLocks/>
          </p:cNvCxnSpPr>
          <p:nvPr/>
        </p:nvCxnSpPr>
        <p:spPr>
          <a:xfrm>
            <a:off x="7743539" y="2092036"/>
            <a:ext cx="3902401" cy="0"/>
          </a:xfrm>
          <a:prstGeom prst="line">
            <a:avLst/>
          </a:prstGeom>
          <a:ln w="5715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A1129B36-93C5-41A7-A128-64F6303A0B0E}"/>
              </a:ext>
            </a:extLst>
          </p:cNvPr>
          <p:cNvSpPr txBox="1"/>
          <p:nvPr/>
        </p:nvSpPr>
        <p:spPr>
          <a:xfrm>
            <a:off x="9194492" y="1440072"/>
            <a:ext cx="141585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3х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463D57C7-62A7-47E5-95AD-0E6A1D92FE9B}"/>
              </a:ext>
            </a:extLst>
          </p:cNvPr>
          <p:cNvSpPr txBox="1"/>
          <p:nvPr/>
        </p:nvSpPr>
        <p:spPr>
          <a:xfrm>
            <a:off x="2074343" y="2188231"/>
            <a:ext cx="381019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 · 3х = 2700</a:t>
            </a:r>
            <a:endParaRPr lang="ru-RU" sz="4000" b="1" i="1" baseline="30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AA842CE2-D152-43BE-A95C-8568C971F04C}"/>
              </a:ext>
            </a:extLst>
          </p:cNvPr>
          <p:cNvSpPr txBox="1"/>
          <p:nvPr/>
        </p:nvSpPr>
        <p:spPr>
          <a:xfrm>
            <a:off x="2028243" y="2820499"/>
            <a:ext cx="381019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3х</a:t>
            </a:r>
            <a:r>
              <a:rPr lang="en-US" sz="4000" b="1" i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ru-RU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2700</a:t>
            </a:r>
            <a:endParaRPr lang="ru-RU" sz="4000" b="1" i="1" baseline="30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391CDCA8-899E-4966-B2D0-4715FF73D6B6}"/>
              </a:ext>
            </a:extLst>
          </p:cNvPr>
          <p:cNvSpPr txBox="1"/>
          <p:nvPr/>
        </p:nvSpPr>
        <p:spPr>
          <a:xfrm>
            <a:off x="2172138" y="4105233"/>
            <a:ext cx="381019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</a:t>
            </a:r>
            <a:r>
              <a:rPr lang="en-US" sz="4000" b="1" i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30</a:t>
            </a:r>
            <a:endParaRPr lang="ru-RU" sz="4000" b="1" i="1" baseline="30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BCDDB98A-64C4-4132-9C0D-584FB5CBB50B}"/>
              </a:ext>
            </a:extLst>
          </p:cNvPr>
          <p:cNvSpPr txBox="1"/>
          <p:nvPr/>
        </p:nvSpPr>
        <p:spPr>
          <a:xfrm>
            <a:off x="2172138" y="3475079"/>
            <a:ext cx="381019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</a:t>
            </a:r>
            <a:r>
              <a:rPr lang="en-US" sz="4000" b="1" i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ru-RU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900</a:t>
            </a:r>
            <a:endParaRPr lang="ru-RU" sz="4000" b="1" i="1" baseline="30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01558B12-E033-46F5-9125-4ABB21B5542C}"/>
              </a:ext>
            </a:extLst>
          </p:cNvPr>
          <p:cNvSpPr txBox="1"/>
          <p:nvPr/>
        </p:nvSpPr>
        <p:spPr>
          <a:xfrm>
            <a:off x="2172138" y="4735387"/>
            <a:ext cx="48936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sz="4000" b="1" i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(30 + 90) · 2 = 240</a:t>
            </a:r>
            <a:endParaRPr lang="ru-RU" sz="4000" b="1" i="1" baseline="30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04997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7" grpId="0"/>
      <p:bldP spid="12" grpId="0"/>
      <p:bldP spid="15" grpId="0"/>
      <p:bldP spid="32" grpId="0"/>
      <p:bldP spid="25" grpId="0"/>
      <p:bldP spid="31" grpId="0"/>
      <p:bldP spid="23" grpId="0"/>
      <p:bldP spid="2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A3159E7D-6F0C-4AD5-B55C-03ED696722A8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4728" y="405733"/>
            <a:ext cx="9858090" cy="2303558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48468110-2444-4DAE-9B29-77195769800B}"/>
              </a:ext>
            </a:extLst>
          </p:cNvPr>
          <p:cNvSpPr txBox="1"/>
          <p:nvPr/>
        </p:nvSpPr>
        <p:spPr>
          <a:xfrm>
            <a:off x="2427072" y="3273277"/>
            <a:ext cx="721287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(2,25 + 2,85) : 2 = 5,1 : 2 = 2,55</a:t>
            </a:r>
            <a:endParaRPr lang="ru-RU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9341BF3-B946-45D6-A559-DE1B252CFE4B}"/>
              </a:ext>
            </a:extLst>
          </p:cNvPr>
          <p:cNvSpPr txBox="1"/>
          <p:nvPr/>
        </p:nvSpPr>
        <p:spPr>
          <a:xfrm>
            <a:off x="2427072" y="4148709"/>
            <a:ext cx="392795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Ответ: </a:t>
            </a:r>
            <a:r>
              <a:rPr lang="ru-RU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2,55</a:t>
            </a:r>
          </a:p>
        </p:txBody>
      </p:sp>
    </p:spTree>
    <p:extLst>
      <p:ext uri="{BB962C8B-B14F-4D97-AF65-F5344CB8AC3E}">
        <p14:creationId xmlns:p14="http://schemas.microsoft.com/office/powerpoint/2010/main" val="8524877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90046CDC-59A8-420A-BBBD-9691B201D582}"/>
              </a:ext>
            </a:extLst>
          </p:cNvPr>
          <p:cNvPicPr/>
          <p:nvPr/>
        </p:nvPicPr>
        <p:blipFill rotWithShape="1">
          <a:blip r:embed="rId2"/>
          <a:srcRect l="3600" t="30221" r="41606" b="51502"/>
          <a:stretch/>
        </p:blipFill>
        <p:spPr bwMode="auto">
          <a:xfrm>
            <a:off x="1584728" y="309632"/>
            <a:ext cx="9753809" cy="182913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ADFCF62D-BDAB-4D6D-AEDC-A16C1AC06365}"/>
              </a:ext>
            </a:extLst>
          </p:cNvPr>
          <p:cNvSpPr txBox="1"/>
          <p:nvPr/>
        </p:nvSpPr>
        <p:spPr>
          <a:xfrm>
            <a:off x="2427072" y="2365417"/>
            <a:ext cx="392795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2,1 – 1,7 = 0,4</a:t>
            </a:r>
            <a:endParaRPr lang="ru-RU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8468110-2444-4DAE-9B29-77195769800B}"/>
              </a:ext>
            </a:extLst>
          </p:cNvPr>
          <p:cNvSpPr txBox="1"/>
          <p:nvPr/>
        </p:nvSpPr>
        <p:spPr>
          <a:xfrm>
            <a:off x="2427072" y="3273277"/>
            <a:ext cx="392795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2,1 + 0,4 = 2,5</a:t>
            </a:r>
            <a:endParaRPr lang="ru-RU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703D6FA9-03E5-4B38-87EF-82DF728AE5A7}"/>
              </a:ext>
            </a:extLst>
          </p:cNvPr>
          <p:cNvPicPr/>
          <p:nvPr/>
        </p:nvPicPr>
        <p:blipFill rotWithShape="1">
          <a:blip r:embed="rId2"/>
          <a:srcRect l="20875" t="46118" r="58550" b="30605"/>
          <a:stretch/>
        </p:blipFill>
        <p:spPr bwMode="auto">
          <a:xfrm>
            <a:off x="6969412" y="2358628"/>
            <a:ext cx="4483836" cy="285191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Дуга 1">
            <a:extLst>
              <a:ext uri="{FF2B5EF4-FFF2-40B4-BE49-F238E27FC236}">
                <a16:creationId xmlns:a16="http://schemas.microsoft.com/office/drawing/2014/main" id="{7003EE3D-23D8-4599-820C-AC31C1827E14}"/>
              </a:ext>
            </a:extLst>
          </p:cNvPr>
          <p:cNvSpPr/>
          <p:nvPr/>
        </p:nvSpPr>
        <p:spPr>
          <a:xfrm>
            <a:off x="7160217" y="3280632"/>
            <a:ext cx="2496222" cy="1575963"/>
          </a:xfrm>
          <a:prstGeom prst="arc">
            <a:avLst>
              <a:gd name="adj1" fmla="val 1420585"/>
              <a:gd name="adj2" fmla="val 8751618"/>
            </a:avLst>
          </a:prstGeom>
          <a:ln w="57150">
            <a:solidFill>
              <a:srgbClr val="FF0000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Дуга 14">
            <a:extLst>
              <a:ext uri="{FF2B5EF4-FFF2-40B4-BE49-F238E27FC236}">
                <a16:creationId xmlns:a16="http://schemas.microsoft.com/office/drawing/2014/main" id="{FEA1CAC7-4B4B-4002-B8A1-A5EE54508C95}"/>
              </a:ext>
            </a:extLst>
          </p:cNvPr>
          <p:cNvSpPr/>
          <p:nvPr/>
        </p:nvSpPr>
        <p:spPr>
          <a:xfrm>
            <a:off x="9211330" y="3280632"/>
            <a:ext cx="2127207" cy="1417410"/>
          </a:xfrm>
          <a:prstGeom prst="arc">
            <a:avLst>
              <a:gd name="adj1" fmla="val 1420585"/>
              <a:gd name="adj2" fmla="val 8751618"/>
            </a:avLst>
          </a:prstGeom>
          <a:ln w="57150">
            <a:solidFill>
              <a:srgbClr val="FF0000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9341BF3-B946-45D6-A559-DE1B252CFE4B}"/>
              </a:ext>
            </a:extLst>
          </p:cNvPr>
          <p:cNvSpPr txBox="1"/>
          <p:nvPr/>
        </p:nvSpPr>
        <p:spPr>
          <a:xfrm>
            <a:off x="2427072" y="4148709"/>
            <a:ext cx="392795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Ответ: </a:t>
            </a:r>
            <a:r>
              <a:rPr lang="ru-RU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2,5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CE645FF-6BE5-41A7-A382-2CD058D8DE2C}"/>
              </a:ext>
            </a:extLst>
          </p:cNvPr>
          <p:cNvSpPr txBox="1"/>
          <p:nvPr/>
        </p:nvSpPr>
        <p:spPr>
          <a:xfrm>
            <a:off x="8041229" y="4351794"/>
            <a:ext cx="14158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+ 0,4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DA3D244-56A4-4D05-B905-FAB3FDB9FBE5}"/>
              </a:ext>
            </a:extLst>
          </p:cNvPr>
          <p:cNvSpPr txBox="1"/>
          <p:nvPr/>
        </p:nvSpPr>
        <p:spPr>
          <a:xfrm>
            <a:off x="9883249" y="4187849"/>
            <a:ext cx="14158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+ 0,4</a:t>
            </a:r>
          </a:p>
        </p:txBody>
      </p:sp>
    </p:spTree>
    <p:extLst>
      <p:ext uri="{BB962C8B-B14F-4D97-AF65-F5344CB8AC3E}">
        <p14:creationId xmlns:p14="http://schemas.microsoft.com/office/powerpoint/2010/main" val="34611840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8" grpId="0"/>
      <p:bldP spid="2" grpId="0" animBg="1"/>
      <p:bldP spid="15" grpId="0" animBg="1"/>
      <p:bldP spid="16" grpId="0"/>
      <p:bldP spid="17" grpId="0"/>
      <p:bldP spid="19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араллакс">
  <a:themeElements>
    <a:clrScheme name="Параллакс">
      <a:dk1>
        <a:sysClr val="windowText" lastClr="000000"/>
      </a:dk1>
      <a:lt1>
        <a:sysClr val="window" lastClr="FFFFFF"/>
      </a:lt1>
      <a:dk2>
        <a:srgbClr val="212121"/>
      </a:dk2>
      <a:lt2>
        <a:srgbClr val="CDD0D1"/>
      </a:lt2>
      <a:accent1>
        <a:srgbClr val="30ACEC"/>
      </a:accent1>
      <a:accent2>
        <a:srgbClr val="80C34F"/>
      </a:accent2>
      <a:accent3>
        <a:srgbClr val="E29D3E"/>
      </a:accent3>
      <a:accent4>
        <a:srgbClr val="D64A3B"/>
      </a:accent4>
      <a:accent5>
        <a:srgbClr val="D64787"/>
      </a:accent5>
      <a:accent6>
        <a:srgbClr val="A666E1"/>
      </a:accent6>
      <a:hlink>
        <a:srgbClr val="3085ED"/>
      </a:hlink>
      <a:folHlink>
        <a:srgbClr val="82B6F4"/>
      </a:folHlink>
    </a:clrScheme>
    <a:fontScheme name="Параллакс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Параллакс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allax" id="{3388167B-A2EB-4685-9635-1831D9AEF8C4}" vid="{4F7A876A-7598-49CA-AFC8-8EDA2551E4A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Параллакс</Template>
  <TotalTime>3360</TotalTime>
  <Words>700</Words>
  <Application>Microsoft Office PowerPoint</Application>
  <PresentationFormat>Широкоэкранный</PresentationFormat>
  <Paragraphs>199</Paragraphs>
  <Slides>28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34" baseType="lpstr">
      <vt:lpstr>Arial</vt:lpstr>
      <vt:lpstr>Cambria Math</vt:lpstr>
      <vt:lpstr>Corbel</vt:lpstr>
      <vt:lpstr>Symbol</vt:lpstr>
      <vt:lpstr>Times New Roman</vt:lpstr>
      <vt:lpstr>Параллакс</vt:lpstr>
      <vt:lpstr>Модуль «Геометрия»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Модуль «Геометрия»</dc:title>
  <dc:creator>Геннадий Маланко</dc:creator>
  <cp:lastModifiedBy>Teacher_30</cp:lastModifiedBy>
  <cp:revision>79</cp:revision>
  <dcterms:created xsi:type="dcterms:W3CDTF">2019-02-23T04:13:52Z</dcterms:created>
  <dcterms:modified xsi:type="dcterms:W3CDTF">2023-11-22T11:49:57Z</dcterms:modified>
</cp:coreProperties>
</file>