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74" r:id="rId9"/>
    <p:sldId id="275" r:id="rId10"/>
    <p:sldId id="269" r:id="rId11"/>
    <p:sldId id="268" r:id="rId12"/>
    <p:sldId id="270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9062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02T22:20:52.36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3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3" action="ppaction://hlinksldjump"/>
                        </a:rPr>
                        <a:t>1</a:t>
                      </a:r>
                      <a:r>
                        <a:rPr lang="ru-RU" sz="4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3" action="ppaction://hlinksldjump"/>
                        </a:rPr>
                        <a:t> </a:t>
                      </a:r>
                      <a:r>
                        <a:rPr lang="ru-RU" sz="4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3" action="ppaction://hlinksldjump"/>
                        </a:rPr>
                        <a:t>ТЕКСТ</a:t>
                      </a:r>
                      <a:r>
                        <a:rPr lang="ru-RU" sz="4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-это…</a:t>
                      </a:r>
                      <a:endParaRPr lang="ru-RU" sz="4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6</a:t>
                      </a:r>
                      <a:r>
                        <a:rPr lang="ru-RU" sz="4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ru-RU" sz="4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ТИПЫ </a:t>
                      </a:r>
                      <a:r>
                        <a:rPr lang="ru-RU" sz="4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4" action="ppaction://hlinksldjump"/>
                        </a:rPr>
                        <a:t>РЕЧИ</a:t>
                      </a:r>
                      <a:r>
                        <a:rPr lang="ru-RU" sz="4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-это</a:t>
                      </a:r>
                      <a:r>
                        <a:rPr lang="ru-RU" sz="4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ru-RU" sz="4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2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 </a:t>
                      </a:r>
                      <a:r>
                        <a:rPr lang="ru-RU" sz="4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ТЕМА</a:t>
                      </a:r>
                      <a:r>
                        <a:rPr lang="ru-RU" sz="4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 </a:t>
                      </a:r>
                      <a:r>
                        <a:rPr lang="ru-RU" sz="4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5" action="ppaction://hlinksldjump"/>
                        </a:rPr>
                        <a:t>ТЕКСТА</a:t>
                      </a:r>
                      <a:r>
                        <a:rPr lang="ru-RU" sz="42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-это</a:t>
                      </a:r>
                      <a:r>
                        <a:rPr lang="ru-RU" sz="42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ru-RU" sz="42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5</a:t>
                      </a:r>
                      <a:r>
                        <a:rPr lang="ru-RU" sz="4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 </a:t>
                      </a:r>
                      <a:r>
                        <a:rPr lang="ru-RU" sz="4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6" action="ppaction://hlinksldjump"/>
                        </a:rPr>
                        <a:t>МИКРОТЕМА</a:t>
                      </a:r>
                      <a:r>
                        <a:rPr lang="ru-RU" sz="42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-это</a:t>
                      </a:r>
                      <a:r>
                        <a:rPr lang="ru-RU" sz="42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</a:t>
                      </a:r>
                      <a:endParaRPr lang="ru-RU" sz="42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pPr algn="ctr"/>
                      <a:endParaRPr lang="ru-RU" sz="4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4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 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7" action="ppaction://hlinksldjump"/>
                        </a:rPr>
                        <a:t>АБЗАЦ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-это…</a:t>
                      </a:r>
                      <a:endParaRPr lang="ru-RU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  <a:hlinkClick r:id="rId8" action="ppaction://hlinksldjump"/>
                      </a:endParaRPr>
                    </a:p>
                    <a:p>
                      <a:pPr algn="ctr"/>
                      <a:r>
                        <a:rPr lang="ru-RU" sz="3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3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 ОСНОВНАЯ 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  <a:hlinkClick r:id="rId8" action="ppaction://hlinksldjump"/>
                        </a:rPr>
                        <a:t>МЫСЛЬ</a:t>
                      </a:r>
                      <a:r>
                        <a:rPr lang="ru-RU" sz="4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-это</a:t>
                      </a:r>
                      <a:endParaRPr lang="ru-RU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79062\Desktop\102003157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353559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0719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3529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79062\Desktop\12827692114_d82ef48e7b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66"/>
            <a:ext cx="4143404" cy="28241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401080" cy="150019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Критерии оценивания теста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«5» – 0 ошибок.</a:t>
            </a:r>
          </a:p>
          <a:p>
            <a:pPr>
              <a:buNone/>
            </a:pPr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«4» – 1 ошибка.</a:t>
            </a:r>
          </a:p>
          <a:p>
            <a:pPr>
              <a:buNone/>
            </a:pPr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«3» – 2 ошибки.</a:t>
            </a:r>
            <a:endParaRPr lang="ru-RU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Ответы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Б</a:t>
            </a: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В</a:t>
            </a: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Г</a:t>
            </a: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Б</a:t>
            </a:r>
          </a:p>
          <a:p>
            <a:r>
              <a:rPr lang="ru-RU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А</a:t>
            </a:r>
            <a:endParaRPr lang="ru-RU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62\Downloads\самостояте18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062\Downloads\самостояте89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215338" y="5929330"/>
            <a:ext cx="714348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86776" y="6000768"/>
            <a:ext cx="642942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86776" y="5929330"/>
            <a:ext cx="685226" cy="756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86776" y="5857892"/>
            <a:ext cx="685226" cy="756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58214" y="5929330"/>
            <a:ext cx="613788" cy="6852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9062\Downloads\Маленькаяп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289"/>
          <a:ext cx="8643998" cy="64294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21999"/>
                <a:gridCol w="4321999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Имя прилагательное </a:t>
            </a:r>
            <a:b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часть речи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411675"/>
          </a:xfrm>
        </p:spPr>
        <p:txBody>
          <a:bodyPr/>
          <a:lstStyle/>
          <a:p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Вспомнить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-значение,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-морфологические признаки имени прилагательного, </a:t>
            </a:r>
          </a:p>
          <a:p>
            <a:pPr>
              <a:buNone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-роль в предложении,</a:t>
            </a:r>
          </a:p>
          <a:p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Определить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роль прилагательного в речи.</a:t>
            </a:r>
          </a:p>
          <a:p>
            <a:pPr>
              <a:buNone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(…) (</a:t>
            </a:r>
            <a:r>
              <a:rPr lang="ru-RU" sz="4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птичка с (…) головкой, (</a:t>
            </a:r>
            <a:r>
              <a:rPr lang="ru-RU" sz="4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шеей. У нее (…) (…) клюв, который приспособлен для шелушения и дробления семян. Длина тела 11-18 сантиметров, масса до 40 грамм. (…) крылья (…), хвост (</a:t>
            </a:r>
            <a:r>
              <a:rPr lang="ru-RU" sz="4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длины, обычно закруглен. В расцветке сочетаются (</a:t>
            </a:r>
            <a:r>
              <a:rPr lang="ru-RU" sz="4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(…), (…) тона.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58</Words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Имя прилагательное  как часть речи</vt:lpstr>
      <vt:lpstr>Слайд 9</vt:lpstr>
      <vt:lpstr>Слайд 10</vt:lpstr>
      <vt:lpstr>Слайд 11</vt:lpstr>
      <vt:lpstr>Критерии оценивания теста</vt:lpstr>
      <vt:lpstr>Ответы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Федорова</dc:creator>
  <cp:lastModifiedBy>79062</cp:lastModifiedBy>
  <cp:revision>43</cp:revision>
  <dcterms:created xsi:type="dcterms:W3CDTF">2023-02-05T12:09:52Z</dcterms:created>
  <dcterms:modified xsi:type="dcterms:W3CDTF">2023-10-03T18:24:46Z</dcterms:modified>
</cp:coreProperties>
</file>