
<file path=[Content_Types].xml><?xml version="1.0" encoding="utf-8"?>
<Types xmlns="http://schemas.openxmlformats.org/package/2006/content-types">
  <Default Extension="mp3" ContentType="audio/mpeg"/>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1.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9144000" cy="6858000"/>
  <p:defaultTextStyle>
    <a:lvl1pPr marL="0" indent="0" algn="l" defTabSz="914400">
      <a:lnSpc>
        <a:spcPct val="100000"/>
      </a:lnSpc>
      <a:spcBef>
        <a:spcPts val="0"/>
      </a:spcBef>
      <a:spcAft>
        <a:spcPts val="0"/>
      </a:spcAft>
      <a:buNone/>
      <a:defRPr lang="ru-RU" sz="1800" b="0" i="0">
        <a:solidFill>
          <a:schemeClr val="dk1"/>
        </a:solidFill>
        <a:latin typeface="Arial"/>
        <a:ea typeface="Arial"/>
      </a:defRPr>
    </a:lvl1pPr>
    <a:lvl2pPr marL="457200" indent="457200" algn="l" defTabSz="914400">
      <a:lnSpc>
        <a:spcPct val="100000"/>
      </a:lnSpc>
      <a:spcBef>
        <a:spcPts val="0"/>
      </a:spcBef>
      <a:spcAft>
        <a:spcPts val="0"/>
      </a:spcAft>
      <a:buNone/>
      <a:defRPr lang="ru-RU" sz="1800" b="0" i="0">
        <a:solidFill>
          <a:schemeClr val="dk1"/>
        </a:solidFill>
        <a:latin typeface="Arial"/>
        <a:ea typeface="Arial"/>
      </a:defRPr>
    </a:lvl2pPr>
    <a:lvl3pPr marL="914400" indent="914400" algn="l" defTabSz="914400">
      <a:lnSpc>
        <a:spcPct val="100000"/>
      </a:lnSpc>
      <a:spcBef>
        <a:spcPts val="0"/>
      </a:spcBef>
      <a:spcAft>
        <a:spcPts val="0"/>
      </a:spcAft>
      <a:buNone/>
      <a:defRPr lang="ru-RU" sz="1800" b="0" i="0">
        <a:solidFill>
          <a:schemeClr val="dk1"/>
        </a:solidFill>
        <a:latin typeface="Arial"/>
        <a:ea typeface="Arial"/>
      </a:defRPr>
    </a:lvl3pPr>
    <a:lvl4pPr marL="1371600" indent="1371600" algn="l" defTabSz="914400">
      <a:lnSpc>
        <a:spcPct val="100000"/>
      </a:lnSpc>
      <a:spcBef>
        <a:spcPts val="0"/>
      </a:spcBef>
      <a:spcAft>
        <a:spcPts val="0"/>
      </a:spcAft>
      <a:buNone/>
      <a:defRPr lang="ru-RU" sz="1800" b="0" i="0">
        <a:solidFill>
          <a:schemeClr val="dk1"/>
        </a:solidFill>
        <a:latin typeface="Arial"/>
        <a:ea typeface="Arial"/>
      </a:defRPr>
    </a:lvl4pPr>
    <a:lvl5pPr marL="1828800" indent="1828800" algn="l" defTabSz="914400">
      <a:lnSpc>
        <a:spcPct val="100000"/>
      </a:lnSpc>
      <a:spcBef>
        <a:spcPts val="0"/>
      </a:spcBef>
      <a:spcAft>
        <a:spcPts val="0"/>
      </a:spcAft>
      <a:buNone/>
      <a:defRPr lang="ru-RU" sz="1800" b="0" i="0">
        <a:solidFill>
          <a:schemeClr val="dk1"/>
        </a:solidFill>
        <a:latin typeface="Arial"/>
        <a:ea typeface="Arial"/>
      </a:defRPr>
    </a:lvl5pPr>
    <a:lvl6pPr>
      <a:defRPr lang="ru-RU" sz="1800"/>
    </a:lvl6pPr>
    <a:lvl7pPr>
      <a:defRPr lang="ru-RU" sz="1800"/>
    </a:lvl7pPr>
    <a:lvl8pPr>
      <a:defRPr lang="ru-RU" sz="1800"/>
    </a:lvl8pPr>
    <a:lvl9pPr>
      <a:defRPr lang="ru-RU"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presProps" Target="presProps.xml" /><Relationship Id="rId21" Type="http://schemas.openxmlformats.org/officeDocument/2006/relationships/tableStyles" Target="tableStyles.xml" /><Relationship Id="rId22"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and Object Slide">
    <p:spTree>
      <p:nvGrpSpPr>
        <p:cNvPr id="1" name=""/>
        <p:cNvGrpSpPr/>
        <p:nvPr/>
      </p:nvGrpSpPr>
      <p:grpSpPr bwMode="auto">
        <a:xfrm>
          <a:off x="0" y="0"/>
          <a:ext cx="0" cy="0"/>
          <a:chOff x="0" y="0"/>
          <a:chExt cx="0" cy="0"/>
        </a:xfrm>
      </p:grpSpPr>
      <p:sp>
        <p:nvSpPr>
          <p:cNvPr id="1026" name="Shape 1026"/>
          <p:cNvSpPr>
            <a:spLocks noChangeShapeType="1" noGrp="1"/>
          </p:cNvSpPr>
          <p:nvPr>
            <p:ph type="title" idx="0"/>
          </p:nvPr>
        </p:nvSpPr>
        <p:spPr bwMode="auto">
          <a:xfrm>
            <a:off x="457200" y="274637"/>
            <a:ext cx="8229600" cy="1143000"/>
          </a:xfrm>
          <a:prstGeom prst="rect">
            <a:avLst/>
          </a:prstGeom>
          <a:noFill/>
        </p:spPr>
        <p:txBody>
          <a:bodyPr lIns="91440" tIns="45720" rIns="91440" bIns="45720" anchor="ctr" anchorCtr="0"/>
          <a:lstStyle/>
          <a:p>
            <a:pPr marL="0" lvl="0" indent="0">
              <a:spcBef>
                <a:spcPts val="0"/>
              </a:spcBef>
              <a:buNone/>
              <a:defRPr/>
            </a:pPr>
            <a:r>
              <a:rPr/>
              <a:t>Образец заголовка</a:t>
            </a:r>
            <a:endParaRPr/>
          </a:p>
        </p:txBody>
      </p:sp>
      <p:sp>
        <p:nvSpPr>
          <p:cNvPr id="1027" name="Shape 1027"/>
          <p:cNvSpPr>
            <a:spLocks noChangeShapeType="1" noGrp="1"/>
          </p:cNvSpPr>
          <p:nvPr>
            <p:ph idx="1"/>
          </p:nvPr>
        </p:nvSpPr>
        <p:spPr bwMode="auto">
          <a:xfrm>
            <a:off x="457200" y="1600200"/>
            <a:ext cx="8229600" cy="4525962"/>
          </a:xfrm>
          <a:prstGeom prst="rect">
            <a:avLst/>
          </a:prstGeom>
          <a:noFill/>
        </p:spPr>
        <p:txBody>
          <a:bodyPr lIns="91440" tIns="45720" rIns="91440" bIns="45720"/>
          <a:lstStyle>
            <a:lvl1pPr marL="342900" indent="0" algn="l" defTabSz="914400">
              <a:lnSpc>
                <a:spcPct val="100000"/>
              </a:lnSpc>
              <a:spcBef>
                <a:spcPts val="0"/>
              </a:spcBef>
              <a:spcAft>
                <a:spcPts val="0"/>
              </a:spcAft>
              <a:buChar char="•"/>
              <a:defRPr sz="3200" b="0" i="0">
                <a:solidFill>
                  <a:schemeClr val="dk1"/>
                </a:solidFill>
                <a:latin typeface="Calibri"/>
              </a:defRPr>
            </a:lvl1pPr>
            <a:lvl2pPr marL="742950" indent="457200" algn="l" defTabSz="914400">
              <a:lnSpc>
                <a:spcPct val="100000"/>
              </a:lnSpc>
              <a:spcBef>
                <a:spcPts val="0"/>
              </a:spcBef>
              <a:spcAft>
                <a:spcPts val="0"/>
              </a:spcAft>
              <a:buChar char="–"/>
              <a:defRPr sz="2800" b="0" i="0">
                <a:solidFill>
                  <a:schemeClr val="dk1"/>
                </a:solidFill>
                <a:latin typeface="Calibri"/>
              </a:defRPr>
            </a:lvl2pPr>
            <a:lvl3pPr marL="1143000" indent="914400" algn="l" defTabSz="914400">
              <a:lnSpc>
                <a:spcPct val="100000"/>
              </a:lnSpc>
              <a:spcBef>
                <a:spcPts val="0"/>
              </a:spcBef>
              <a:spcAft>
                <a:spcPts val="0"/>
              </a:spcAft>
              <a:buChar char="•"/>
              <a:defRPr sz="2400" b="0" i="0">
                <a:solidFill>
                  <a:schemeClr val="dk1"/>
                </a:solidFill>
                <a:latin typeface="Calibri"/>
              </a:defRPr>
            </a:lvl3pPr>
            <a:lvl4pPr marL="1600200" indent="1371600" algn="l" defTabSz="914400">
              <a:lnSpc>
                <a:spcPct val="100000"/>
              </a:lnSpc>
              <a:spcBef>
                <a:spcPts val="0"/>
              </a:spcBef>
              <a:spcAft>
                <a:spcPts val="0"/>
              </a:spcAft>
              <a:buChar char="–"/>
              <a:defRPr sz="2000" b="0" i="0">
                <a:solidFill>
                  <a:schemeClr val="dk1"/>
                </a:solidFill>
                <a:latin typeface="Calibri"/>
              </a:defRPr>
            </a:lvl4pPr>
            <a:lvl5pPr marL="2057400" indent="1828800" algn="l" defTabSz="914400">
              <a:lnSpc>
                <a:spcPct val="100000"/>
              </a:lnSpc>
              <a:spcBef>
                <a:spcPts val="0"/>
              </a:spcBef>
              <a:spcAft>
                <a:spcPts val="0"/>
              </a:spcAft>
              <a:buChar char="»"/>
              <a:defRPr sz="2000" b="0" i="0">
                <a:solidFill>
                  <a:schemeClr val="dk1"/>
                </a:solidFill>
                <a:latin typeface="Calibri"/>
              </a:defRPr>
            </a:lvl5pPr>
          </a:lstStyle>
          <a:p>
            <a:pPr marL="342900" lvl="0" indent="-342900">
              <a:spcBef>
                <a:spcPts val="0"/>
              </a:spcBef>
              <a:buFont typeface="Arial"/>
              <a:buChar char="•"/>
              <a:defRPr/>
            </a:pPr>
            <a:r>
              <a:rPr/>
              <a:t>Образец текста</a:t>
            </a:r>
            <a:endParaRPr/>
          </a:p>
          <a:p>
            <a:pPr marL="742950" lvl="1" indent="-285750">
              <a:spcBef>
                <a:spcPts val="0"/>
              </a:spcBef>
              <a:buChar char="–"/>
              <a:defRPr/>
            </a:pPr>
            <a:r>
              <a:rPr/>
              <a:t>Второй уровень</a:t>
            </a:r>
            <a:endParaRPr/>
          </a:p>
          <a:p>
            <a:pPr marL="1143000" lvl="2" indent="-228600">
              <a:spcBef>
                <a:spcPts val="0"/>
              </a:spcBef>
              <a:buChar char="•"/>
              <a:defRPr/>
            </a:pPr>
            <a:r>
              <a:rPr/>
              <a:t>Третий уровень</a:t>
            </a:r>
            <a:endParaRPr/>
          </a:p>
          <a:p>
            <a:pPr marL="1600200" lvl="3" indent="-228600">
              <a:spcBef>
                <a:spcPts val="0"/>
              </a:spcBef>
              <a:buChar char="–"/>
              <a:defRPr/>
            </a:pPr>
            <a:r>
              <a:rPr/>
              <a:t>Четвертый уровень</a:t>
            </a:r>
            <a:endParaRPr/>
          </a:p>
          <a:p>
            <a:pPr marL="2057400" lvl="4" indent="-228600">
              <a:spcBef>
                <a:spcPts val="0"/>
              </a:spcBef>
              <a:buChar char="»"/>
              <a:defRPr/>
            </a:pPr>
            <a:r>
              <a:rPr/>
              <a:t>Пятый уровень</a:t>
            </a:r>
            <a:endParaRPr/>
          </a:p>
        </p:txBody>
      </p:sp>
      <p:sp>
        <p:nvSpPr>
          <p:cNvPr id="1028" name="Shape 1028"/>
          <p:cNvSpPr>
            <a:spLocks noChangeShapeType="1" noGrp="1"/>
          </p:cNvSpPr>
          <p:nvPr>
            <p:ph type="dt" idx="2"/>
          </p:nvPr>
        </p:nvSpPr>
        <p:spPr bwMode="auto">
          <a:xfrm>
            <a:off x="457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endParaRPr lang="en-US" sz="1200"/>
          </a:p>
        </p:txBody>
      </p:sp>
      <p:sp>
        <p:nvSpPr>
          <p:cNvPr id="1029" name="Shape 1029"/>
          <p:cNvSpPr>
            <a:spLocks noChangeShapeType="1" noGrp="1"/>
          </p:cNvSpPr>
          <p:nvPr>
            <p:ph type="ftr" idx="3"/>
          </p:nvPr>
        </p:nvSpPr>
        <p:spPr bwMode="auto">
          <a:xfrm>
            <a:off x="3124200" y="6356350"/>
            <a:ext cx="2895600" cy="365125"/>
          </a:xfrm>
          <a:prstGeom prst="rect">
            <a:avLst/>
          </a:prstGeom>
          <a:noFill/>
        </p:spPr>
        <p:txBody>
          <a:bodyPr lIns="91440" tIns="45720" rIns="91440" bIns="45720" anchor="ctr" anchorCtr="0"/>
          <a:lstStyle/>
          <a:p>
            <a:pPr>
              <a:defRPr/>
            </a:pPr>
            <a:endParaRPr sz="1400"/>
          </a:p>
        </p:txBody>
      </p:sp>
      <p:sp>
        <p:nvSpPr>
          <p:cNvPr id="1030" name="Shape 1030"/>
          <p:cNvSpPr>
            <a:spLocks noChangeShapeType="1" noGrp="1"/>
          </p:cNvSpPr>
          <p:nvPr>
            <p:ph type="sldNum" idx="4"/>
          </p:nvPr>
        </p:nvSpPr>
        <p:spPr bwMode="auto">
          <a:xfrm>
            <a:off x="6553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sz="1200">
                <a:solidFill>
                  <a:srgbClr val="898989"/>
                </a:solidFill>
                <a:latin typeface="Calibri"/>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4"/>
          <a:stretch/>
        </a:blipFill>
      </p:bgPr>
    </p:bg>
    <p:spTree>
      <p:nvGrpSpPr>
        <p:cNvPr id="1" name=""/>
        <p:cNvGrpSpPr/>
        <p:nvPr/>
      </p:nvGrpSpPr>
      <p:grpSpPr bwMode="auto">
        <a:xfrm>
          <a:off x="0" y="0"/>
          <a:ext cx="0" cy="0"/>
          <a:chOff x="0" y="0"/>
          <a:chExt cx="0" cy="0"/>
        </a:xfrm>
      </p:grpSpPr>
      <p:sp>
        <p:nvSpPr>
          <p:cNvPr id="1026" name="Заголовок 1"/>
          <p:cNvSpPr>
            <a:spLocks noChangeShapeType="1" noGrp="1"/>
          </p:cNvSpPr>
          <p:nvPr>
            <p:ph type="title" idx="0"/>
          </p:nvPr>
        </p:nvSpPr>
        <p:spPr bwMode="auto">
          <a:xfrm>
            <a:off x="457200" y="274637"/>
            <a:ext cx="8229600" cy="1143000"/>
          </a:xfrm>
          <a:prstGeom prst="rect">
            <a:avLst/>
          </a:prstGeom>
          <a:noFill/>
        </p:spPr>
        <p:txBody>
          <a:bodyPr lIns="91440" tIns="45720" rIns="91440" bIns="45720" anchor="ctr" anchorCtr="0"/>
          <a:lstStyle/>
          <a:p>
            <a:pPr marL="0" lvl="0" indent="0">
              <a:spcBef>
                <a:spcPts val="0"/>
              </a:spcBef>
              <a:buNone/>
              <a:defRPr/>
            </a:pPr>
            <a:r>
              <a:rPr/>
              <a:t>Образец заголовка</a:t>
            </a:r>
            <a:endParaRPr/>
          </a:p>
        </p:txBody>
      </p:sp>
      <p:sp>
        <p:nvSpPr>
          <p:cNvPr id="1027" name="Текст 2"/>
          <p:cNvSpPr>
            <a:spLocks noChangeShapeType="1" noGrp="1"/>
          </p:cNvSpPr>
          <p:nvPr>
            <p:ph type="body" idx="1"/>
          </p:nvPr>
        </p:nvSpPr>
        <p:spPr bwMode="auto">
          <a:xfrm>
            <a:off x="457200" y="1600200"/>
            <a:ext cx="8229600" cy="4525962"/>
          </a:xfrm>
          <a:prstGeom prst="rect">
            <a:avLst/>
          </a:prstGeom>
          <a:noFill/>
        </p:spPr>
        <p:txBody>
          <a:bodyPr lIns="91440" tIns="45720" rIns="91440" bIns="45720"/>
          <a:lstStyle>
            <a:lvl1pPr marL="342900" indent="0" algn="l" defTabSz="914400">
              <a:lnSpc>
                <a:spcPct val="100000"/>
              </a:lnSpc>
              <a:spcBef>
                <a:spcPts val="0"/>
              </a:spcBef>
              <a:spcAft>
                <a:spcPts val="0"/>
              </a:spcAft>
              <a:buChar char="•"/>
              <a:defRPr sz="3200" b="0" i="0">
                <a:solidFill>
                  <a:schemeClr val="dk1"/>
                </a:solidFill>
                <a:latin typeface="Calibri"/>
              </a:defRPr>
            </a:lvl1pPr>
            <a:lvl2pPr marL="742950" indent="457200" algn="l" defTabSz="914400">
              <a:lnSpc>
                <a:spcPct val="100000"/>
              </a:lnSpc>
              <a:spcBef>
                <a:spcPts val="0"/>
              </a:spcBef>
              <a:spcAft>
                <a:spcPts val="0"/>
              </a:spcAft>
              <a:buChar char="–"/>
              <a:defRPr sz="2800" b="0" i="0">
                <a:solidFill>
                  <a:schemeClr val="dk1"/>
                </a:solidFill>
                <a:latin typeface="Calibri"/>
              </a:defRPr>
            </a:lvl2pPr>
            <a:lvl3pPr marL="1143000" indent="914400" algn="l" defTabSz="914400">
              <a:lnSpc>
                <a:spcPct val="100000"/>
              </a:lnSpc>
              <a:spcBef>
                <a:spcPts val="0"/>
              </a:spcBef>
              <a:spcAft>
                <a:spcPts val="0"/>
              </a:spcAft>
              <a:buChar char="•"/>
              <a:defRPr sz="2400" b="0" i="0">
                <a:solidFill>
                  <a:schemeClr val="dk1"/>
                </a:solidFill>
                <a:latin typeface="Calibri"/>
              </a:defRPr>
            </a:lvl3pPr>
            <a:lvl4pPr marL="1600200" indent="1371600" algn="l" defTabSz="914400">
              <a:lnSpc>
                <a:spcPct val="100000"/>
              </a:lnSpc>
              <a:spcBef>
                <a:spcPts val="0"/>
              </a:spcBef>
              <a:spcAft>
                <a:spcPts val="0"/>
              </a:spcAft>
              <a:buChar char="–"/>
              <a:defRPr sz="2000" b="0" i="0">
                <a:solidFill>
                  <a:schemeClr val="dk1"/>
                </a:solidFill>
                <a:latin typeface="Calibri"/>
              </a:defRPr>
            </a:lvl4pPr>
            <a:lvl5pPr marL="2057400" indent="1828800" algn="l" defTabSz="914400">
              <a:lnSpc>
                <a:spcPct val="100000"/>
              </a:lnSpc>
              <a:spcBef>
                <a:spcPts val="0"/>
              </a:spcBef>
              <a:spcAft>
                <a:spcPts val="0"/>
              </a:spcAft>
              <a:buChar char="»"/>
              <a:defRPr sz="2000" b="0" i="0">
                <a:solidFill>
                  <a:schemeClr val="dk1"/>
                </a:solidFill>
                <a:latin typeface="Calibri"/>
              </a:defRPr>
            </a:lvl5pPr>
          </a:lstStyle>
          <a:p>
            <a:pPr marL="342900" lvl="0" indent="-342900">
              <a:spcBef>
                <a:spcPts val="0"/>
              </a:spcBef>
              <a:buFont typeface="Arial"/>
              <a:buChar char="•"/>
              <a:defRPr/>
            </a:pPr>
            <a:r>
              <a:rPr/>
              <a:t>Образец текста</a:t>
            </a:r>
            <a:endParaRPr/>
          </a:p>
          <a:p>
            <a:pPr marL="742950" lvl="1" indent="-285750">
              <a:spcBef>
                <a:spcPts val="0"/>
              </a:spcBef>
              <a:buChar char="–"/>
              <a:defRPr/>
            </a:pPr>
            <a:r>
              <a:rPr/>
              <a:t>Второй уровень</a:t>
            </a:r>
            <a:endParaRPr/>
          </a:p>
          <a:p>
            <a:pPr marL="1143000" lvl="2" indent="-228600">
              <a:spcBef>
                <a:spcPts val="0"/>
              </a:spcBef>
              <a:buChar char="•"/>
              <a:defRPr/>
            </a:pPr>
            <a:r>
              <a:rPr/>
              <a:t>Третий уровень</a:t>
            </a:r>
            <a:endParaRPr/>
          </a:p>
          <a:p>
            <a:pPr marL="1600200" lvl="3" indent="-228600">
              <a:spcBef>
                <a:spcPts val="0"/>
              </a:spcBef>
              <a:buChar char="–"/>
              <a:defRPr/>
            </a:pPr>
            <a:r>
              <a:rPr/>
              <a:t>Четвертый уровень</a:t>
            </a:r>
            <a:endParaRPr/>
          </a:p>
          <a:p>
            <a:pPr marL="2057400" lvl="4" indent="-228600">
              <a:spcBef>
                <a:spcPts val="0"/>
              </a:spcBef>
              <a:buChar char="»"/>
              <a:defRPr/>
            </a:pPr>
            <a:r>
              <a:rPr/>
              <a:t>Пятый уровень</a:t>
            </a:r>
            <a:endParaRPr/>
          </a:p>
        </p:txBody>
      </p:sp>
      <p:sp>
        <p:nvSpPr>
          <p:cNvPr id="1028" name="Дата 3"/>
          <p:cNvSpPr>
            <a:spLocks noChangeShapeType="1" noGrp="1"/>
          </p:cNvSpPr>
          <p:nvPr>
            <p:ph type="dt" idx="2"/>
          </p:nvPr>
        </p:nvSpPr>
        <p:spPr bwMode="auto">
          <a:xfrm>
            <a:off x="457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r>
              <a:rPr sz="1200">
                <a:solidFill>
                  <a:srgbClr val="898989"/>
                </a:solidFill>
                <a:latin typeface="Calibri"/>
              </a:rPr>
              <a:t>*</a:t>
            </a:r>
            <a:endParaRPr/>
          </a:p>
        </p:txBody>
      </p:sp>
      <p:sp>
        <p:nvSpPr>
          <p:cNvPr id="1029" name="Нижний колонтитул 4"/>
          <p:cNvSpPr>
            <a:spLocks noChangeShapeType="1" noGrp="1"/>
          </p:cNvSpPr>
          <p:nvPr>
            <p:ph type="ftr" idx="3"/>
          </p:nvPr>
        </p:nvSpPr>
        <p:spPr bwMode="auto">
          <a:xfrm>
            <a:off x="3124200" y="6356350"/>
            <a:ext cx="2895600" cy="365125"/>
          </a:xfrm>
          <a:prstGeom prst="rect">
            <a:avLst/>
          </a:prstGeom>
          <a:noFill/>
        </p:spPr>
        <p:txBody>
          <a:bodyPr lIns="91440" tIns="45720" rIns="91440" bIns="45720" anchor="ctr" anchorCtr="0"/>
          <a:lstStyle/>
          <a:p>
            <a:pPr>
              <a:defRPr/>
            </a:pPr>
            <a:endParaRPr sz="1400"/>
          </a:p>
        </p:txBody>
      </p:sp>
      <p:sp>
        <p:nvSpPr>
          <p:cNvPr id="1030" name="Номер слайда 5"/>
          <p:cNvSpPr>
            <a:spLocks noChangeShapeType="1" noGrp="1"/>
          </p:cNvSpPr>
          <p:nvPr>
            <p:ph type="sldNum" idx="4"/>
          </p:nvPr>
        </p:nvSpPr>
        <p:spPr bwMode="auto">
          <a:xfrm>
            <a:off x="6553200" y="6356350"/>
            <a:ext cx="2133600" cy="365125"/>
          </a:xfrm>
          <a:prstGeom prst="rect">
            <a:avLst/>
          </a:prstGeom>
          <a:noFill/>
        </p:spPr>
        <p:txBody>
          <a:bodyPr lIns="91440" tIns="45720" rIns="91440" bIns="45720" anchor="ctr" anchorCtr="0"/>
          <a:lstStyle>
            <a:lvl1pPr marL="0" indent="0" algn="l" defTabSz="914400">
              <a:lnSpc>
                <a:spcPct val="100000"/>
              </a:lnSpc>
              <a:spcBef>
                <a:spcPts val="0"/>
              </a:spcBef>
              <a:spcAft>
                <a:spcPts val="0"/>
              </a:spcAft>
              <a:buNone/>
              <a:defRPr sz="1800" b="0" i="0">
                <a:solidFill>
                  <a:schemeClr val="dk1"/>
                </a:solidFill>
                <a:latin typeface="Calibri"/>
              </a:defRPr>
            </a:lvl1pPr>
            <a:lvl2pPr marL="457200" indent="457200" algn="l" defTabSz="914400">
              <a:lnSpc>
                <a:spcPct val="100000"/>
              </a:lnSpc>
              <a:spcBef>
                <a:spcPts val="0"/>
              </a:spcBef>
              <a:spcAft>
                <a:spcPts val="0"/>
              </a:spcAft>
              <a:buNone/>
              <a:defRPr sz="1800" b="0" i="0">
                <a:solidFill>
                  <a:schemeClr val="dk1"/>
                </a:solidFill>
                <a:latin typeface="Calibri"/>
              </a:defRPr>
            </a:lvl2pPr>
            <a:lvl3pPr marL="914400" indent="914400" algn="l" defTabSz="914400">
              <a:lnSpc>
                <a:spcPct val="100000"/>
              </a:lnSpc>
              <a:spcBef>
                <a:spcPts val="0"/>
              </a:spcBef>
              <a:spcAft>
                <a:spcPts val="0"/>
              </a:spcAft>
              <a:buNone/>
              <a:defRPr sz="1800" b="0" i="0">
                <a:solidFill>
                  <a:schemeClr val="dk1"/>
                </a:solidFill>
                <a:latin typeface="Calibri"/>
              </a:defRPr>
            </a:lvl3pPr>
            <a:lvl4pPr marL="1371600" indent="1371600" algn="l" defTabSz="914400">
              <a:lnSpc>
                <a:spcPct val="100000"/>
              </a:lnSpc>
              <a:spcBef>
                <a:spcPts val="0"/>
              </a:spcBef>
              <a:spcAft>
                <a:spcPts val="0"/>
              </a:spcAft>
              <a:buNone/>
              <a:defRPr sz="1800" b="0" i="0">
                <a:solidFill>
                  <a:schemeClr val="dk1"/>
                </a:solidFill>
                <a:latin typeface="Calibri"/>
              </a:defRPr>
            </a:lvl4pPr>
            <a:lvl5pPr marL="1828800" indent="1828800" algn="l" defTabSz="91440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sz="1200">
                <a:solidFill>
                  <a:srgbClr val="898989"/>
                </a:solidFill>
                <a:latin typeface="Calibri"/>
              </a:rPr>
              <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a:spcBef>
          <a:spcPts val="0"/>
        </a:spcBef>
        <a:spcAft>
          <a:spcPts val="0"/>
        </a:spcAft>
        <a:defRPr sz="4400">
          <a:solidFill>
            <a:schemeClr val="tx1"/>
          </a:solidFill>
          <a:latin typeface="+mj-lt"/>
          <a:ea typeface="+mj-ea"/>
          <a:cs typeface="+mj-cs"/>
        </a:defRPr>
      </a:lvl1pPr>
      <a:lvl2pPr algn="ctr">
        <a:spcBef>
          <a:spcPts val="0"/>
        </a:spcBef>
        <a:spcAft>
          <a:spcPts val="0"/>
        </a:spcAft>
        <a:defRPr sz="4400">
          <a:solidFill>
            <a:schemeClr val="tx1"/>
          </a:solidFill>
          <a:latin typeface="Calibri"/>
        </a:defRPr>
      </a:lvl2pPr>
      <a:lvl3pPr algn="ctr">
        <a:spcBef>
          <a:spcPts val="0"/>
        </a:spcBef>
        <a:spcAft>
          <a:spcPts val="0"/>
        </a:spcAft>
        <a:defRPr sz="4400">
          <a:solidFill>
            <a:schemeClr val="tx1"/>
          </a:solidFill>
          <a:latin typeface="Calibri"/>
        </a:defRPr>
      </a:lvl3pPr>
      <a:lvl4pPr algn="ctr">
        <a:spcBef>
          <a:spcPts val="0"/>
        </a:spcBef>
        <a:spcAft>
          <a:spcPts val="0"/>
        </a:spcAft>
        <a:defRPr sz="4400">
          <a:solidFill>
            <a:schemeClr val="tx1"/>
          </a:solidFill>
          <a:latin typeface="Calibri"/>
        </a:defRPr>
      </a:lvl4pPr>
      <a:lvl5pPr algn="ctr">
        <a:spcBef>
          <a:spcPts val="0"/>
        </a:spcBef>
        <a:spcAft>
          <a:spcPts val="0"/>
        </a:spcAft>
        <a:defRPr sz="4400">
          <a:solidFill>
            <a:schemeClr val="tx1"/>
          </a:solidFill>
          <a:latin typeface="Calibri"/>
        </a:defRPr>
      </a:lvl5pPr>
      <a:lvl6pPr marL="457200" algn="ctr">
        <a:spcBef>
          <a:spcPts val="0"/>
        </a:spcBef>
        <a:spcAft>
          <a:spcPts val="0"/>
        </a:spcAft>
        <a:defRPr sz="4400">
          <a:solidFill>
            <a:schemeClr val="tx1"/>
          </a:solidFill>
          <a:latin typeface="Calibri"/>
        </a:defRPr>
      </a:lvl6pPr>
      <a:lvl7pPr marL="914400" algn="ctr">
        <a:spcBef>
          <a:spcPts val="0"/>
        </a:spcBef>
        <a:spcAft>
          <a:spcPts val="0"/>
        </a:spcAft>
        <a:defRPr sz="4400">
          <a:solidFill>
            <a:schemeClr val="tx1"/>
          </a:solidFill>
          <a:latin typeface="Calibri"/>
        </a:defRPr>
      </a:lvl7pPr>
      <a:lvl8pPr marL="1371600" algn="ctr">
        <a:spcBef>
          <a:spcPts val="0"/>
        </a:spcBef>
        <a:spcAft>
          <a:spcPts val="0"/>
        </a:spcAft>
        <a:defRPr sz="4400">
          <a:solidFill>
            <a:schemeClr val="tx1"/>
          </a:solidFill>
          <a:latin typeface="Calibri"/>
        </a:defRPr>
      </a:lvl8pPr>
      <a:lvl9pPr marL="1828800" algn="ctr">
        <a:spcBef>
          <a:spcPts val="0"/>
        </a:spcBef>
        <a:spcAft>
          <a:spcPts val="0"/>
        </a:spcAft>
        <a:defRPr sz="4400">
          <a:solidFill>
            <a:schemeClr val="tx1"/>
          </a:solidFill>
          <a:latin typeface="Calibri"/>
        </a:defRPr>
      </a:lvl9pPr>
    </p:titleStyle>
    <p:body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 Id="rId4" Type="http://schemas.openxmlformats.org/officeDocument/2006/relationships/image" Target="../media/image31.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hyperlink" Target="http://i.bigmir.net/img/dnevnik/uploads/1410781/711890/2.jpg" TargetMode="External"/><Relationship Id="rId7" Type="http://schemas.openxmlformats.org/officeDocument/2006/relationships/image" Target="../media/image40.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 Id="rId4" Type="http://schemas.openxmlformats.org/officeDocument/2006/relationships/image" Target="../media/image43.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useum.ru/imgB.asp?32714" TargetMode="External"/><Relationship Id="rId3" Type="http://schemas.openxmlformats.org/officeDocument/2006/relationships/image" Target="../media/image44.jpg"/><Relationship Id="rId4" Type="http://schemas.openxmlformats.org/officeDocument/2006/relationships/image" Target="../media/image45.png"/><Relationship Id="rId5" Type="http://schemas.openxmlformats.org/officeDocument/2006/relationships/image" Target="../media/image46.jpg"/><Relationship Id="rId6" Type="http://schemas.openxmlformats.org/officeDocument/2006/relationships/image" Target="../media/image47.jpg"/><Relationship Id="rId7" Type="http://schemas.openxmlformats.org/officeDocument/2006/relationships/hyperlink" Target="http://memorial.arm-ob.ru/UserFiles/Image-150/Brest_1024.jpg" TargetMode="External"/><Relationship Id="rId8" Type="http://schemas.openxmlformats.org/officeDocument/2006/relationships/image" Target="../media/image48.jpg"/><Relationship Id="rId9" Type="http://schemas.openxmlformats.org/officeDocument/2006/relationships/image" Target="../media/image49.png"/><Relationship Id="rId10" Type="http://schemas.microsoft.com/office/2007/relationships/media" Target="../media/media1.mp3"/><Relationship Id="rId11" Type="http://schemas.openxmlformats.org/officeDocument/2006/relationships/audio" Target="../media/media1.mp3" /></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 Id="rId3" Type="http://schemas.openxmlformats.org/officeDocument/2006/relationships/image" Target="../media/image51.jpg"/><Relationship Id="rId4" Type="http://schemas.openxmlformats.org/officeDocument/2006/relationships/image" Target="../media/image52.jpg"/><Relationship Id="rId5" Type="http://schemas.openxmlformats.org/officeDocument/2006/relationships/image" Target="../media/image53.jpg"/><Relationship Id="rId6" Type="http://schemas.openxmlformats.org/officeDocument/2006/relationships/image" Target="../media/image54.jpg"/><Relationship Id="rId7" Type="http://schemas.openxmlformats.org/officeDocument/2006/relationships/image" Target="../media/image55.jpg"/><Relationship Id="rId8" Type="http://schemas.openxmlformats.org/officeDocument/2006/relationships/image" Target="../media/image56.jpg"/><Relationship Id="rId9" Type="http://schemas.openxmlformats.org/officeDocument/2006/relationships/image" Target="../media/image57.jpg"/><Relationship Id="rId10" Type="http://schemas.openxmlformats.org/officeDocument/2006/relationships/image" Target="../media/image58.jpg"/><Relationship Id="rId11" Type="http://schemas.openxmlformats.org/officeDocument/2006/relationships/image" Target="../media/image59.jpg"/><Relationship Id="rId12" Type="http://schemas.openxmlformats.org/officeDocument/2006/relationships/image" Target="../media/image60.jpg"/><Relationship Id="rId13" Type="http://schemas.openxmlformats.org/officeDocument/2006/relationships/image" Target="../media/image61.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 Id="rId4" Type="http://schemas.openxmlformats.org/officeDocument/2006/relationships/image" Target="../media/image11.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erinfo.ru/u/pages/2010/03/12/6860ccd5-d052-41a9-8a3c-a370f60c4247.jpg" TargetMode="Externa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stretch/>
        </a:blipFill>
      </p:bgPr>
    </p:bg>
    <p:spTree>
      <p:nvGrpSpPr>
        <p:cNvPr id="1" name=""/>
        <p:cNvGrpSpPr/>
        <p:nvPr/>
      </p:nvGrpSpPr>
      <p:grpSpPr bwMode="auto">
        <a:xfrm>
          <a:off x="0" y="0"/>
          <a:ext cx="0" cy="0"/>
          <a:chOff x="0" y="0"/>
          <a:chExt cx="0" cy="0"/>
        </a:xfrm>
      </p:grpSpPr>
      <p:pic>
        <p:nvPicPr>
          <p:cNvPr id="2050" name="Заголовок 1"/>
          <p:cNvPicPr>
            <a:picLocks noChangeAspect="1" noGrp="1"/>
          </p:cNvPicPr>
          <p:nvPr>
            <p:ph type="ctrTitle"/>
          </p:nvPr>
        </p:nvPicPr>
        <p:blipFill>
          <a:blip r:embed="rId3"/>
          <a:stretch/>
        </p:blipFill>
        <p:spPr bwMode="auto">
          <a:xfrm>
            <a:off x="-6350" y="133350"/>
            <a:ext cx="9156700" cy="3268662"/>
          </a:xfrm>
          <a:prstGeom prst="rect">
            <a:avLst/>
          </a:prstGeom>
          <a:noFill/>
        </p:spPr>
      </p:pic>
      <p:pic>
        <p:nvPicPr>
          <p:cNvPr id="2051" name="Подзаголовок 2"/>
          <p:cNvPicPr>
            <a:picLocks noChangeAspect="1" noGrp="1"/>
          </p:cNvPicPr>
          <p:nvPr>
            <p:ph type="subTitle"/>
          </p:nvPr>
        </p:nvPicPr>
        <p:blipFill>
          <a:blip r:embed="rId4"/>
          <a:stretch/>
        </p:blipFill>
        <p:spPr bwMode="auto">
          <a:xfrm>
            <a:off x="1279525" y="1951037"/>
            <a:ext cx="6413500" cy="1951037"/>
          </a:xfrm>
          <a:prstGeom prst="rect">
            <a:avLst/>
          </a:prstGeom>
          <a:noFill/>
        </p:spPr>
      </p:pic>
      <p:sp>
        <p:nvSpPr>
          <p:cNvPr id="2052" name="TextBox 3"/>
          <p:cNvSpPr txBox="1">
            <a:spLocks noChangeShapeType="1" noGrp="1"/>
          </p:cNvSpPr>
          <p:nvPr/>
        </p:nvSpPr>
        <p:spPr bwMode="auto">
          <a:xfrm>
            <a:off x="3429000" y="5000625"/>
            <a:ext cx="5718888" cy="1188755"/>
          </a:xfrm>
          <a:prstGeom prst="rect">
            <a:avLst/>
          </a:prstGeom>
          <a:noFill/>
        </p:spPr>
        <p:txBody>
          <a:bodyPr lIns="91440" tIns="45720" rIns="91440" bIns="45720">
            <a:spAutoFit/>
          </a:bodyPr>
          <a:lstStyle/>
          <a:p>
            <a:pPr lvl="0" algn="r">
              <a:defRPr/>
            </a:pPr>
            <a:r>
              <a:rPr>
                <a:solidFill>
                  <a:schemeClr val="lt1"/>
                </a:solidFill>
              </a:rPr>
              <a:t>Презентацию подготовила </a:t>
            </a:r>
            <a:endParaRPr>
              <a:solidFill>
                <a:schemeClr val="lt1"/>
              </a:solidFill>
            </a:endParaRPr>
          </a:p>
          <a:p>
            <a:pPr lvl="0" algn="r">
              <a:defRPr/>
            </a:pPr>
            <a:r>
              <a:rPr>
                <a:solidFill>
                  <a:schemeClr val="lt1"/>
                </a:solidFill>
              </a:rPr>
              <a:t>учитель начальных классов ГБОУ Школы № 281</a:t>
            </a:r>
            <a:endParaRPr>
              <a:solidFill>
                <a:schemeClr val="lt1"/>
              </a:solidFill>
            </a:endParaRPr>
          </a:p>
          <a:p>
            <a:pPr lvl="0" algn="r">
              <a:defRPr/>
            </a:pPr>
            <a:r>
              <a:rPr>
                <a:solidFill>
                  <a:schemeClr val="lt1"/>
                </a:solidFill>
              </a:rPr>
              <a:t>г. Москвы</a:t>
            </a:r>
            <a:endParaRPr>
              <a:solidFill>
                <a:schemeClr val="lt1"/>
              </a:solidFill>
            </a:endParaRPr>
          </a:p>
          <a:p>
            <a:pPr lvl="0" algn="r">
              <a:defRPr/>
            </a:pPr>
            <a:r>
              <a:rPr>
                <a:solidFill>
                  <a:schemeClr val="lt1"/>
                </a:solidFill>
              </a:rPr>
              <a:t>Пономарева Оксана Валерьевна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266" name="Rectangle 1"/>
          <p:cNvSpPr>
            <a:spLocks noChangeShapeType="1" noGrp="1"/>
          </p:cNvSpPr>
          <p:nvPr/>
        </p:nvSpPr>
        <p:spPr bwMode="auto">
          <a:xfrm>
            <a:off x="0" y="0"/>
            <a:ext cx="8643937" cy="523875"/>
          </a:xfrm>
          <a:prstGeom prst="rect">
            <a:avLst/>
          </a:prstGeom>
          <a:noFill/>
        </p:spPr>
        <p:txBody>
          <a:bodyPr lIns="91440" tIns="45720" rIns="91440" bIns="45720" anchor="ctr" anchorCtr="0">
            <a:spAutoFit/>
          </a:bodyPr>
          <a:lstStyle/>
          <a:p>
            <a:pPr lvl="0" algn="ctr">
              <a:defRPr/>
            </a:pPr>
            <a:r>
              <a:rPr sz="1600" b="1" i="0" u="none">
                <a:solidFill>
                  <a:srgbClr val="FF0000"/>
                </a:solidFill>
                <a:latin typeface="Times New Roman"/>
                <a:ea typeface="Times New Roman"/>
              </a:rPr>
              <a:t>     Дети-герои войны</a:t>
            </a:r>
            <a:endParaRPr/>
          </a:p>
          <a:p>
            <a:pPr lvl="0" algn="ctr">
              <a:defRPr/>
            </a:pPr>
            <a:r>
              <a:rPr sz="1200" b="1" i="0" u="none">
                <a:solidFill>
                  <a:srgbClr val="002060"/>
                </a:solidFill>
                <a:latin typeface="Times New Roman"/>
                <a:ea typeface="Times New Roman"/>
              </a:rPr>
              <a:t>                      Война отучила этих детей плакать. Они изо всех сил помогали взрослым во всех делах.</a:t>
            </a:r>
            <a:endParaRPr/>
          </a:p>
        </p:txBody>
      </p:sp>
      <p:pic>
        <p:nvPicPr>
          <p:cNvPr id="11267" name="Picture 2" descr="C:\Users\Андрей\Desktop\55051376_Kotik_Valja.jpg"/>
          <p:cNvPicPr>
            <a:picLocks noChangeAspect="1" noGrp="1"/>
          </p:cNvPicPr>
          <p:nvPr/>
        </p:nvPicPr>
        <p:blipFill>
          <a:blip r:embed="rId2"/>
          <a:stretch/>
        </p:blipFill>
        <p:spPr bwMode="auto">
          <a:xfrm>
            <a:off x="0" y="500062"/>
            <a:ext cx="1169987" cy="1643062"/>
          </a:xfrm>
          <a:prstGeom prst="rect">
            <a:avLst/>
          </a:prstGeom>
          <a:noFill/>
        </p:spPr>
      </p:pic>
      <p:sp>
        <p:nvSpPr>
          <p:cNvPr id="11268" name="Прямоугольник 5"/>
          <p:cNvSpPr>
            <a:spLocks noChangeShapeType="1" noGrp="1"/>
          </p:cNvSpPr>
          <p:nvPr/>
        </p:nvSpPr>
        <p:spPr bwMode="auto">
          <a:xfrm>
            <a:off x="1143000" y="642936"/>
            <a:ext cx="3786187" cy="3232150"/>
          </a:xfrm>
          <a:prstGeom prst="rect">
            <a:avLst/>
          </a:prstGeom>
          <a:noFill/>
        </p:spPr>
        <p:txBody>
          <a:bodyPr lIns="91440" tIns="45720" rIns="91440" bIns="45720">
            <a:spAutoFit/>
          </a:bodyPr>
          <a:lstStyle/>
          <a:p>
            <a:pPr lvl="0">
              <a:defRPr/>
            </a:pPr>
            <a:r>
              <a:rPr sz="1200" b="1" i="0" u="none">
                <a:solidFill>
                  <a:srgbClr val="00B0F0"/>
                </a:solidFill>
                <a:latin typeface="Times New Roman"/>
                <a:ea typeface="Times New Roman"/>
              </a:rPr>
              <a:t>                   </a:t>
            </a:r>
            <a:r>
              <a:rPr sz="1200" b="1" i="0" u="none">
                <a:solidFill>
                  <a:srgbClr val="002060"/>
                </a:solidFill>
                <a:latin typeface="Times New Roman"/>
                <a:ea typeface="Times New Roman"/>
              </a:rPr>
              <a:t>Валя Котик</a:t>
            </a:r>
            <a:endParaRPr/>
          </a:p>
          <a:p>
            <a:pPr lvl="0" algn="just">
              <a:defRPr/>
            </a:pPr>
            <a:r>
              <a:rPr sz="1200" b="1" i="0" u="none">
                <a:solidFill>
                  <a:srgbClr val="002060"/>
                </a:solidFill>
                <a:latin typeface="Times New Roman"/>
                <a:ea typeface="Times New Roman"/>
              </a:rPr>
              <a:t>        Валя был разведчиком в подпольной организации. Он узнавал расположение вражеских постов, порядок смены караула.</a:t>
            </a:r>
            <a:endParaRPr/>
          </a:p>
          <a:p>
            <a:pPr lvl="0" algn="just">
              <a:defRPr/>
            </a:pPr>
            <a:r>
              <a:rPr sz="1200" b="1" i="0" u="none">
                <a:solidFill>
                  <a:srgbClr val="002060"/>
                </a:solidFill>
                <a:latin typeface="Times New Roman"/>
                <a:ea typeface="Times New Roman"/>
              </a:rPr>
              <a:t>Когда в городе начались аресты, Валя вместе с мамой и братом Виктором ушел к партизанам. Пионер, которому только-только исполнилось четырнадцать лет, сражался плечом к плечу со взрослыми, освобождая родную землю. На его счету - шесть вражеских эшелонов, взорванных на пути к фронту. Валя Котик был награжден орденом отечественной войны 1 степени, медалью "Партизану Отечественной войны" 2 степени.</a:t>
            </a:r>
            <a:endParaRPr/>
          </a:p>
          <a:p>
            <a:pPr lvl="0" algn="just">
              <a:defRPr/>
            </a:pPr>
            <a:r>
              <a:rPr sz="1200" b="1" i="0" u="none">
                <a:solidFill>
                  <a:srgbClr val="002060"/>
                </a:solidFill>
                <a:latin typeface="Times New Roman"/>
                <a:ea typeface="Times New Roman"/>
              </a:rPr>
              <a:t>Валя Котик погиб как герой, и Родина посмертно удостоила его званием Героя Советского Союза. Перед школой, в которой учился этот отважный пионер, поставлен ему памятник. </a:t>
            </a:r>
            <a:endParaRPr/>
          </a:p>
        </p:txBody>
      </p:sp>
      <p:pic>
        <p:nvPicPr>
          <p:cNvPr id="11269" name="Picture 3" descr="C:\Users\Андрей\Desktop\iCARH52VO.jpg"/>
          <p:cNvPicPr>
            <a:picLocks noChangeAspect="1" noGrp="1"/>
          </p:cNvPicPr>
          <p:nvPr/>
        </p:nvPicPr>
        <p:blipFill>
          <a:blip r:embed="rId3"/>
          <a:stretch/>
        </p:blipFill>
        <p:spPr bwMode="auto">
          <a:xfrm>
            <a:off x="4786312" y="2500312"/>
            <a:ext cx="1285875" cy="1428750"/>
          </a:xfrm>
          <a:prstGeom prst="rect">
            <a:avLst/>
          </a:prstGeom>
          <a:noFill/>
        </p:spPr>
      </p:pic>
      <p:pic>
        <p:nvPicPr>
          <p:cNvPr id="11270" name="Picture 4" descr="C:\Users\Андрей\Desktop\Portnova_Zina.jpg"/>
          <p:cNvPicPr>
            <a:picLocks noChangeAspect="1" noGrp="1"/>
          </p:cNvPicPr>
          <p:nvPr/>
        </p:nvPicPr>
        <p:blipFill>
          <a:blip r:embed="rId4"/>
          <a:stretch/>
        </p:blipFill>
        <p:spPr bwMode="auto">
          <a:xfrm>
            <a:off x="4929187" y="714375"/>
            <a:ext cx="1123950" cy="1643062"/>
          </a:xfrm>
          <a:prstGeom prst="rect">
            <a:avLst/>
          </a:prstGeom>
          <a:noFill/>
        </p:spPr>
      </p:pic>
      <p:sp>
        <p:nvSpPr>
          <p:cNvPr id="11271" name="Прямоугольник 9"/>
          <p:cNvSpPr>
            <a:spLocks noChangeShapeType="1" noGrp="1"/>
          </p:cNvSpPr>
          <p:nvPr/>
        </p:nvSpPr>
        <p:spPr bwMode="auto">
          <a:xfrm>
            <a:off x="6072187" y="642936"/>
            <a:ext cx="3071812" cy="3046412"/>
          </a:xfrm>
          <a:prstGeom prst="rect">
            <a:avLst/>
          </a:prstGeom>
          <a:noFill/>
        </p:spPr>
        <p:txBody>
          <a:bodyPr lIns="91440" tIns="45720" rIns="91440" bIns="45720">
            <a:spAutoFit/>
          </a:bodyPr>
          <a:lstStyle/>
          <a:p>
            <a:pPr lvl="0" algn="just">
              <a:defRPr/>
            </a:pPr>
            <a:r>
              <a:rPr sz="1200" b="1" i="0" u="none">
                <a:solidFill>
                  <a:srgbClr val="002060"/>
                </a:solidFill>
                <a:latin typeface="Times New Roman"/>
                <a:ea typeface="Times New Roman"/>
              </a:rPr>
              <a:t>Участвовала в распространении листовок среди населения и диверсиях против захватчиков. Работая в столовой , по указанию подполья отравила пищу немецким офицерам. Во время разбирательств, желая доказать немцам свою непричастность, попробовала отравленный суп. Чудом осталась жива.</a:t>
            </a:r>
            <a:endParaRPr/>
          </a:p>
          <a:p>
            <a:pPr lvl="0" algn="just">
              <a:defRPr/>
            </a:pPr>
            <a:r>
              <a:rPr sz="1200" b="1" i="0" u="none">
                <a:solidFill>
                  <a:srgbClr val="002060"/>
                </a:solidFill>
                <a:latin typeface="Times New Roman"/>
                <a:ea typeface="Times New Roman"/>
              </a:rPr>
              <a:t>Зина была разведчиком партизанского отряда. В декабре 1943 года, возвращаясь с задания, была схвачена. На одном из допросов, схватив со стола пистолет следователя, застрелила его и ещё двух гитлеровцев, пыталась бежать, была схвачена. После пыток расстреляна в тюрьме.</a:t>
            </a:r>
            <a:endParaRPr/>
          </a:p>
        </p:txBody>
      </p:sp>
      <p:sp>
        <p:nvSpPr>
          <p:cNvPr id="11272" name="Прямоугольник 10"/>
          <p:cNvSpPr>
            <a:spLocks noChangeShapeType="1" noGrp="1"/>
          </p:cNvSpPr>
          <p:nvPr/>
        </p:nvSpPr>
        <p:spPr bwMode="auto">
          <a:xfrm>
            <a:off x="6858000" y="500062"/>
            <a:ext cx="1479550" cy="276225"/>
          </a:xfrm>
          <a:prstGeom prst="rect">
            <a:avLst/>
          </a:prstGeom>
          <a:noFill/>
        </p:spPr>
        <p:txBody>
          <a:bodyPr wrap="none">
            <a:spAutoFit/>
          </a:bodyPr>
          <a:lstStyle/>
          <a:p>
            <a:pPr lvl="0">
              <a:defRPr/>
            </a:pPr>
            <a:r>
              <a:rPr sz="1200" b="1" i="0" u="none">
                <a:solidFill>
                  <a:srgbClr val="002060"/>
                </a:solidFill>
                <a:latin typeface="Times New Roman"/>
                <a:ea typeface="Times New Roman"/>
              </a:rPr>
              <a:t>Зинаида Портнова</a:t>
            </a:r>
            <a:endParaRPr/>
          </a:p>
        </p:txBody>
      </p:sp>
      <p:pic>
        <p:nvPicPr>
          <p:cNvPr id="11273" name="Picture 5" descr="C:\Users\Андрей\Desktop\iCAYDQMZU.jpg"/>
          <p:cNvPicPr>
            <a:picLocks noChangeAspect="1" noGrp="1"/>
          </p:cNvPicPr>
          <p:nvPr/>
        </p:nvPicPr>
        <p:blipFill>
          <a:blip r:embed="rId5"/>
          <a:stretch/>
        </p:blipFill>
        <p:spPr bwMode="auto">
          <a:xfrm>
            <a:off x="142875" y="4214812"/>
            <a:ext cx="1071562" cy="2085975"/>
          </a:xfrm>
          <a:prstGeom prst="rect">
            <a:avLst/>
          </a:prstGeom>
          <a:noFill/>
        </p:spPr>
      </p:pic>
      <p:sp>
        <p:nvSpPr>
          <p:cNvPr id="11274" name="Прямоугольник 13"/>
          <p:cNvSpPr>
            <a:spLocks noChangeShapeType="1" noGrp="1"/>
          </p:cNvSpPr>
          <p:nvPr/>
        </p:nvSpPr>
        <p:spPr bwMode="auto">
          <a:xfrm>
            <a:off x="5357812" y="3714750"/>
            <a:ext cx="3786187" cy="3324225"/>
          </a:xfrm>
          <a:prstGeom prst="rect">
            <a:avLst/>
          </a:prstGeom>
          <a:noFill/>
        </p:spPr>
        <p:txBody>
          <a:bodyPr lIns="91440" tIns="45720" rIns="91440" bIns="45720">
            <a:spAutoFit/>
          </a:bodyPr>
          <a:lstStyle/>
          <a:p>
            <a:pPr lvl="0" algn="just">
              <a:defRPr/>
            </a:pPr>
            <a:r>
              <a:rPr sz="1200" b="1" i="0" u="none">
                <a:solidFill>
                  <a:srgbClr val="7030A0"/>
                </a:solidFill>
                <a:latin typeface="Times New Roman"/>
                <a:ea typeface="Times New Roman"/>
              </a:rPr>
              <a:t>                                 </a:t>
            </a:r>
            <a:r>
              <a:rPr sz="1200" b="1" i="0" u="none">
                <a:solidFill>
                  <a:srgbClr val="002060"/>
                </a:solidFill>
                <a:latin typeface="Times New Roman"/>
                <a:ea typeface="Times New Roman"/>
              </a:rPr>
              <a:t>Леня Голиков</a:t>
            </a:r>
            <a:endParaRPr/>
          </a:p>
          <a:p>
            <a:pPr lvl="0" algn="just">
              <a:defRPr/>
            </a:pPr>
            <a:r>
              <a:rPr sz="1200" b="1" i="0" u="none">
                <a:solidFill>
                  <a:srgbClr val="002060"/>
                </a:solidFill>
                <a:latin typeface="Times New Roman"/>
                <a:ea typeface="Times New Roman"/>
              </a:rPr>
              <a:t>Не раз он ходил в разведку, приносил важные сведения в партизанский отряд. И летели под откос вражеские поезда, машины, рушились мосты, горели вражеские склады...</a:t>
            </a:r>
            <a:endParaRPr/>
          </a:p>
          <a:p>
            <a:pPr lvl="0" algn="just">
              <a:defRPr/>
            </a:pPr>
            <a:r>
              <a:rPr sz="1200" b="1" i="0" u="none">
                <a:solidFill>
                  <a:srgbClr val="002060"/>
                </a:solidFill>
                <a:latin typeface="Times New Roman"/>
                <a:ea typeface="Times New Roman"/>
              </a:rPr>
              <a:t>Был в его жизни бой, который Леня вел один на один с фашистским генералом. Граната, брошенная мальчиком, подбила машину. Из нее выбрался гитлеровец с портфелем в руках и, отстреливаясь, бросился бежать. Леня - за ним. Почти километр преследовал он врага и, наконец, убил его. В портфеле оказались очень важные документы. Штаб партизан немедленно переправил их самолетом в Москву. Пионеру-партизану Лене Голикову присвоили звание Героя Советского Союза.</a:t>
            </a:r>
            <a:endParaRPr/>
          </a:p>
        </p:txBody>
      </p:sp>
      <p:sp>
        <p:nvSpPr>
          <p:cNvPr id="11275" name="Прямоугольник 14"/>
          <p:cNvSpPr>
            <a:spLocks noChangeShapeType="1" noGrp="1"/>
          </p:cNvSpPr>
          <p:nvPr/>
        </p:nvSpPr>
        <p:spPr bwMode="auto">
          <a:xfrm>
            <a:off x="1214437" y="3857625"/>
            <a:ext cx="4000500" cy="3046412"/>
          </a:xfrm>
          <a:prstGeom prst="rect">
            <a:avLst/>
          </a:prstGeom>
          <a:noFill/>
        </p:spPr>
        <p:txBody>
          <a:bodyPr lIns="91440" tIns="45720" rIns="91440" bIns="45720">
            <a:spAutoFit/>
          </a:bodyPr>
          <a:lstStyle/>
          <a:p>
            <a:pPr lvl="0">
              <a:defRPr/>
            </a:pPr>
            <a:r>
              <a:rPr sz="1200" b="1" i="0" u="none">
                <a:solidFill>
                  <a:srgbClr val="4F6228"/>
                </a:solidFill>
                <a:latin typeface="Times New Roman"/>
                <a:ea typeface="Times New Roman"/>
              </a:rPr>
              <a:t>                         </a:t>
            </a:r>
            <a:r>
              <a:rPr sz="1200" b="1" i="0" u="none">
                <a:solidFill>
                  <a:srgbClr val="002060"/>
                </a:solidFill>
                <a:latin typeface="Times New Roman"/>
                <a:ea typeface="Times New Roman"/>
              </a:rPr>
              <a:t>Володя Щербацевич</a:t>
            </a:r>
            <a:br>
              <a:rPr sz="1200" b="1" i="0" u="none">
                <a:solidFill>
                  <a:srgbClr val="002060"/>
                </a:solidFill>
                <a:latin typeface="Times New Roman"/>
                <a:ea typeface="Times New Roman"/>
              </a:rPr>
            </a:br>
            <a:r>
              <a:rPr sz="1200" b="1" i="0" u="none">
                <a:solidFill>
                  <a:srgbClr val="002060"/>
                </a:solidFill>
                <a:latin typeface="Times New Roman"/>
                <a:ea typeface="Times New Roman"/>
              </a:rPr>
              <a:t>Когда пришли фашисты, они выхаживали раненых бойцов и переправляли к партизанам. Несколько раз Володя был ранен. Ему помогали его друзья.</a:t>
            </a:r>
            <a:br>
              <a:rPr sz="1200" b="1" i="0" u="none">
                <a:solidFill>
                  <a:srgbClr val="002060"/>
                </a:solidFill>
                <a:latin typeface="Times New Roman"/>
                <a:ea typeface="Times New Roman"/>
              </a:rPr>
            </a:br>
            <a:r>
              <a:rPr sz="1200" b="1" i="0" u="none">
                <a:solidFill>
                  <a:srgbClr val="002060"/>
                </a:solidFill>
                <a:latin typeface="Times New Roman"/>
                <a:ea typeface="Times New Roman"/>
              </a:rPr>
              <a:t>Однажды, по поддельным документам, они вывезли целый грузовик с военно-пленными к партизанам. Освобождение военнопленных было для всех главной задачей.</a:t>
            </a:r>
            <a:br>
              <a:rPr sz="1200" b="1" i="0" u="none">
                <a:solidFill>
                  <a:srgbClr val="002060"/>
                </a:solidFill>
                <a:latin typeface="Times New Roman"/>
                <a:ea typeface="Times New Roman"/>
              </a:rPr>
            </a:br>
            <a:r>
              <a:rPr sz="1200" b="1" i="0" u="none">
                <a:solidFill>
                  <a:srgbClr val="002060"/>
                </a:solidFill>
                <a:latin typeface="Times New Roman"/>
                <a:ea typeface="Times New Roman"/>
              </a:rPr>
              <a:t>В сентябре внезапно начались облавы, а в домах минчан скрывалось еще много раненых, бежавших из плена, а их выдал свой, но арестовали Володю.</a:t>
            </a:r>
            <a:br>
              <a:rPr sz="1200" b="1" i="0" u="none">
                <a:solidFill>
                  <a:srgbClr val="002060"/>
                </a:solidFill>
                <a:latin typeface="Times New Roman"/>
                <a:ea typeface="Times New Roman"/>
              </a:rPr>
            </a:br>
            <a:r>
              <a:rPr sz="1200" b="1" i="0" u="none">
                <a:solidFill>
                  <a:srgbClr val="002060"/>
                </a:solidFill>
                <a:latin typeface="Times New Roman"/>
                <a:ea typeface="Times New Roman"/>
              </a:rPr>
              <a:t>«…Допросы, пытки. Болит все тело, знобит, нет сил подняться с холодного каменного пола.»Но он ничего не рассказал фашистам.</a:t>
            </a:r>
            <a:br>
              <a:rPr sz="1200" b="1" i="0" u="none">
                <a:solidFill>
                  <a:srgbClr val="002060"/>
                </a:solidFill>
                <a:latin typeface="Times New Roman"/>
                <a:ea typeface="Times New Roman"/>
              </a:rPr>
            </a:br>
            <a:r>
              <a:rPr sz="1200" b="1" i="0" u="none">
                <a:solidFill>
                  <a:srgbClr val="002060"/>
                </a:solidFill>
                <a:latin typeface="Times New Roman"/>
                <a:ea typeface="Times New Roman"/>
              </a:rPr>
              <a:t>26 октября 1941 года гитлеровцы повесили  Володю и его маму.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0" end="30"/>
                                            </p:txEl>
                                          </p:spTgt>
                                        </p:tgtEl>
                                        <p:attrNameLst>
                                          <p:attrName>style.visibility</p:attrName>
                                        </p:attrNameLst>
                                      </p:cBhvr>
                                      <p:to>
                                        <p:strVal val="visible"/>
                                      </p:to>
                                    </p:set>
                                    <p:anim calcmode="lin" valueType="num">
                                      <p:cBhvr additive="base">
                                        <p:cTn id="7" dur="1000" fill="hold"/>
                                        <p:tgtEl>
                                          <p:spTgt spid="11268">
                                            <p:txEl>
                                              <p:pRg st="0" end="3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8">
                                            <p:txEl>
                                              <p:pRg st="0" end="3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xEl>
                                              <p:pRg st="30" end="150"/>
                                            </p:txEl>
                                          </p:spTgt>
                                        </p:tgtEl>
                                        <p:attrNameLst>
                                          <p:attrName>style.visibility</p:attrName>
                                        </p:attrNameLst>
                                      </p:cBhvr>
                                      <p:to>
                                        <p:strVal val="visible"/>
                                      </p:to>
                                    </p:set>
                                    <p:anim calcmode="lin" valueType="num">
                                      <p:cBhvr additive="base">
                                        <p:cTn id="13" dur="3000" fill="hold"/>
                                        <p:tgtEl>
                                          <p:spTgt spid="11268">
                                            <p:txEl>
                                              <p:pRg st="30" end="150"/>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11268">
                                            <p:txEl>
                                              <p:pRg st="30" end="15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268">
                                            <p:txEl>
                                              <p:pRg st="150" end="548"/>
                                            </p:txEl>
                                          </p:spTgt>
                                        </p:tgtEl>
                                        <p:attrNameLst>
                                          <p:attrName>style.visibility</p:attrName>
                                        </p:attrNameLst>
                                      </p:cBhvr>
                                      <p:to>
                                        <p:strVal val="visible"/>
                                      </p:to>
                                    </p:set>
                                    <p:anim calcmode="lin" valueType="num">
                                      <p:cBhvr additive="base">
                                        <p:cTn id="17" dur="1000" fill="hold"/>
                                        <p:tgtEl>
                                          <p:spTgt spid="11268">
                                            <p:txEl>
                                              <p:pRg st="150" end="548"/>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1268">
                                            <p:txEl>
                                              <p:pRg st="150" end="548"/>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268">
                                            <p:txEl>
                                              <p:pRg st="548" end="719"/>
                                            </p:txEl>
                                          </p:spTgt>
                                        </p:tgtEl>
                                        <p:attrNameLst>
                                          <p:attrName>style.visibility</p:attrName>
                                        </p:attrNameLst>
                                      </p:cBhvr>
                                      <p:to>
                                        <p:strVal val="visible"/>
                                      </p:to>
                                    </p:set>
                                    <p:anim calcmode="lin" valueType="num">
                                      <p:cBhvr additive="base">
                                        <p:cTn id="21" dur="1000" fill="hold"/>
                                        <p:tgtEl>
                                          <p:spTgt spid="11268">
                                            <p:txEl>
                                              <p:pRg st="548" end="719"/>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11268">
                                            <p:txEl>
                                              <p:pRg st="548" end="719"/>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nodeType="clickEffect">
                                  <p:stCondLst>
                                    <p:cond delay="0"/>
                                  </p:stCondLst>
                                  <p:childTnLst>
                                    <p:set>
                                      <p:cBhvr>
                                        <p:cTn id="26" dur="1" fill="hold">
                                          <p:stCondLst>
                                            <p:cond delay="0"/>
                                          </p:stCondLst>
                                        </p:cTn>
                                        <p:tgtEl>
                                          <p:spTgt spid="11267"/>
                                        </p:tgtEl>
                                        <p:attrNameLst>
                                          <p:attrName>style.visibility</p:attrName>
                                        </p:attrNameLst>
                                      </p:cBhvr>
                                      <p:to>
                                        <p:strVal val="visible"/>
                                      </p:to>
                                    </p:set>
                                    <p:anim calcmode="lin" valueType="num">
                                      <p:cBhvr additive="base">
                                        <p:cTn id="27" dur="5000" fill="hold"/>
                                        <p:tgtEl>
                                          <p:spTgt spid="11267"/>
                                        </p:tgtEl>
                                        <p:attrNameLst>
                                          <p:attrName>ppt_x</p:attrName>
                                        </p:attrNameLst>
                                      </p:cBhvr>
                                      <p:tavLst>
                                        <p:tav tm="0">
                                          <p:val>
                                            <p:strVal val="0-#ppt_w/2"/>
                                          </p:val>
                                        </p:tav>
                                        <p:tav tm="100000">
                                          <p:val>
                                            <p:strVal val="#ppt_x"/>
                                          </p:val>
                                        </p:tav>
                                      </p:tavLst>
                                    </p:anim>
                                    <p:anim calcmode="lin" valueType="num">
                                      <p:cBhvr additive="base">
                                        <p:cTn id="28" dur="50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additive="base">
                                        <p:cTn id="33" dur="1000" fill="hold"/>
                                        <p:tgtEl>
                                          <p:spTgt spid="11272"/>
                                        </p:tgtEl>
                                        <p:attrNameLst>
                                          <p:attrName>ppt_x</p:attrName>
                                        </p:attrNameLst>
                                      </p:cBhvr>
                                      <p:tavLst>
                                        <p:tav tm="0">
                                          <p:val>
                                            <p:strVal val="1+#ppt_w/2"/>
                                          </p:val>
                                        </p:tav>
                                        <p:tav tm="100000">
                                          <p:val>
                                            <p:strVal val="#ppt_x"/>
                                          </p:val>
                                        </p:tav>
                                      </p:tavLst>
                                    </p:anim>
                                    <p:anim calcmode="lin" valueType="num">
                                      <p:cBhvr additive="base">
                                        <p:cTn id="34" dur="10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nodeType="clickEffect">
                                  <p:stCondLst>
                                    <p:cond delay="0"/>
                                  </p:stCondLst>
                                  <p:childTnLst>
                                    <p:set>
                                      <p:cBhvr>
                                        <p:cTn id="38" dur="1" fill="hold">
                                          <p:stCondLst>
                                            <p:cond delay="0"/>
                                          </p:stCondLst>
                                        </p:cTn>
                                        <p:tgtEl>
                                          <p:spTgt spid="11271">
                                            <p:txEl>
                                              <p:pRg st="0" end="280"/>
                                            </p:txEl>
                                          </p:spTgt>
                                        </p:tgtEl>
                                        <p:attrNameLst>
                                          <p:attrName>style.visibility</p:attrName>
                                        </p:attrNameLst>
                                      </p:cBhvr>
                                      <p:to>
                                        <p:strVal val="visible"/>
                                      </p:to>
                                    </p:set>
                                    <p:anim calcmode="lin" valueType="num">
                                      <p:cBhvr additive="base">
                                        <p:cTn id="39" dur="3000" fill="hold"/>
                                        <p:tgtEl>
                                          <p:spTgt spid="11271">
                                            <p:txEl>
                                              <p:pRg st="0" end="280"/>
                                            </p:txEl>
                                          </p:spTgt>
                                        </p:tgtEl>
                                        <p:attrNameLst>
                                          <p:attrName>ppt_x</p:attrName>
                                        </p:attrNameLst>
                                      </p:cBhvr>
                                      <p:tavLst>
                                        <p:tav tm="0">
                                          <p:val>
                                            <p:strVal val="1+#ppt_w/2"/>
                                          </p:val>
                                        </p:tav>
                                        <p:tav tm="100000">
                                          <p:val>
                                            <p:strVal val="#ppt_x"/>
                                          </p:val>
                                        </p:tav>
                                      </p:tavLst>
                                    </p:anim>
                                    <p:anim calcmode="lin" valueType="num">
                                      <p:cBhvr additive="base">
                                        <p:cTn id="40" dur="3000" fill="hold"/>
                                        <p:tgtEl>
                                          <p:spTgt spid="11271">
                                            <p:txEl>
                                              <p:pRg st="0" end="280"/>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1271">
                                            <p:txEl>
                                              <p:pRg st="280" end="549"/>
                                            </p:txEl>
                                          </p:spTgt>
                                        </p:tgtEl>
                                        <p:attrNameLst>
                                          <p:attrName>style.visibility</p:attrName>
                                        </p:attrNameLst>
                                      </p:cBhvr>
                                      <p:to>
                                        <p:strVal val="visible"/>
                                      </p:to>
                                    </p:set>
                                    <p:anim calcmode="lin" valueType="num">
                                      <p:cBhvr additive="base">
                                        <p:cTn id="43" dur="3000" fill="hold"/>
                                        <p:tgtEl>
                                          <p:spTgt spid="11271">
                                            <p:txEl>
                                              <p:pRg st="280" end="549"/>
                                            </p:txEl>
                                          </p:spTgt>
                                        </p:tgtEl>
                                        <p:attrNameLst>
                                          <p:attrName>ppt_x</p:attrName>
                                        </p:attrNameLst>
                                      </p:cBhvr>
                                      <p:tavLst>
                                        <p:tav tm="0">
                                          <p:val>
                                            <p:strVal val="1+#ppt_w/2"/>
                                          </p:val>
                                        </p:tav>
                                        <p:tav tm="100000">
                                          <p:val>
                                            <p:strVal val="#ppt_x"/>
                                          </p:val>
                                        </p:tav>
                                      </p:tavLst>
                                    </p:anim>
                                    <p:anim calcmode="lin" valueType="num">
                                      <p:cBhvr additive="base">
                                        <p:cTn id="44" dur="3000" fill="hold"/>
                                        <p:tgtEl>
                                          <p:spTgt spid="11271">
                                            <p:txEl>
                                              <p:pRg st="280" end="549"/>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nodeType="clickEffect">
                                  <p:stCondLst>
                                    <p:cond delay="0"/>
                                  </p:stCondLst>
                                  <p:childTnLst>
                                    <p:set>
                                      <p:cBhvr>
                                        <p:cTn id="48" dur="1" fill="hold">
                                          <p:stCondLst>
                                            <p:cond delay="0"/>
                                          </p:stCondLst>
                                        </p:cTn>
                                        <p:tgtEl>
                                          <p:spTgt spid="11270"/>
                                        </p:tgtEl>
                                        <p:attrNameLst>
                                          <p:attrName>style.visibility</p:attrName>
                                        </p:attrNameLst>
                                      </p:cBhvr>
                                      <p:to>
                                        <p:strVal val="visible"/>
                                      </p:to>
                                    </p:set>
                                    <p:anim calcmode="lin" valueType="num">
                                      <p:cBhvr additive="base">
                                        <p:cTn id="49" dur="5000" fill="hold"/>
                                        <p:tgtEl>
                                          <p:spTgt spid="11270"/>
                                        </p:tgtEl>
                                        <p:attrNameLst>
                                          <p:attrName>ppt_x</p:attrName>
                                        </p:attrNameLst>
                                      </p:cBhvr>
                                      <p:tavLst>
                                        <p:tav tm="0">
                                          <p:val>
                                            <p:strVal val="1+#ppt_w/2"/>
                                          </p:val>
                                        </p:tav>
                                        <p:tav tm="100000">
                                          <p:val>
                                            <p:strVal val="#ppt_x"/>
                                          </p:val>
                                        </p:tav>
                                      </p:tavLst>
                                    </p:anim>
                                    <p:anim calcmode="lin" valueType="num">
                                      <p:cBhvr additive="base">
                                        <p:cTn id="50" dur="5000" fill="hold"/>
                                        <p:tgtEl>
                                          <p:spTgt spid="11270"/>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nodeType="clickEffect">
                                  <p:stCondLst>
                                    <p:cond delay="0"/>
                                  </p:stCondLst>
                                  <p:childTnLst>
                                    <p:set>
                                      <p:cBhvr>
                                        <p:cTn id="54" dur="1" fill="hold">
                                          <p:stCondLst>
                                            <p:cond delay="0"/>
                                          </p:stCondLst>
                                        </p:cTn>
                                        <p:tgtEl>
                                          <p:spTgt spid="11275">
                                            <p:txEl>
                                              <p:pRg st="0" end="661"/>
                                            </p:txEl>
                                          </p:spTgt>
                                        </p:tgtEl>
                                        <p:attrNameLst>
                                          <p:attrName>style.visibility</p:attrName>
                                        </p:attrNameLst>
                                      </p:cBhvr>
                                      <p:to>
                                        <p:strVal val="visible"/>
                                      </p:to>
                                    </p:set>
                                    <p:anim calcmode="lin" valueType="num">
                                      <p:cBhvr additive="base">
                                        <p:cTn id="55" dur="3000" fill="hold"/>
                                        <p:tgtEl>
                                          <p:spTgt spid="11275">
                                            <p:txEl>
                                              <p:pRg st="0" end="661"/>
                                            </p:txEl>
                                          </p:spTgt>
                                        </p:tgtEl>
                                        <p:attrNameLst>
                                          <p:attrName>ppt_x</p:attrName>
                                        </p:attrNameLst>
                                      </p:cBhvr>
                                      <p:tavLst>
                                        <p:tav tm="0">
                                          <p:val>
                                            <p:strVal val="0-#ppt_w/2"/>
                                          </p:val>
                                        </p:tav>
                                        <p:tav tm="100000">
                                          <p:val>
                                            <p:strVal val="#ppt_x"/>
                                          </p:val>
                                        </p:tav>
                                      </p:tavLst>
                                    </p:anim>
                                    <p:anim calcmode="lin" valueType="num">
                                      <p:cBhvr additive="base">
                                        <p:cTn id="56" dur="3000" fill="hold"/>
                                        <p:tgtEl>
                                          <p:spTgt spid="11275">
                                            <p:txEl>
                                              <p:pRg st="0" end="66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273"/>
                                        </p:tgtEl>
                                        <p:attrNameLst>
                                          <p:attrName>style.visibility</p:attrName>
                                        </p:attrNameLst>
                                      </p:cBhvr>
                                      <p:to>
                                        <p:strVal val="visible"/>
                                      </p:to>
                                    </p:set>
                                    <p:anim calcmode="lin" valueType="num">
                                      <p:cBhvr additive="base">
                                        <p:cTn id="61" dur="5000" fill="hold"/>
                                        <p:tgtEl>
                                          <p:spTgt spid="11273"/>
                                        </p:tgtEl>
                                        <p:attrNameLst>
                                          <p:attrName>ppt_x</p:attrName>
                                        </p:attrNameLst>
                                      </p:cBhvr>
                                      <p:tavLst>
                                        <p:tav tm="0">
                                          <p:val>
                                            <p:strVal val="#ppt_x"/>
                                          </p:val>
                                        </p:tav>
                                        <p:tav tm="100000">
                                          <p:val>
                                            <p:strVal val="#ppt_x"/>
                                          </p:val>
                                        </p:tav>
                                      </p:tavLst>
                                    </p:anim>
                                    <p:anim calcmode="lin" valueType="num">
                                      <p:cBhvr additive="base">
                                        <p:cTn id="62" dur="50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1274"/>
                                        </p:tgtEl>
                                        <p:attrNameLst>
                                          <p:attrName>style.visibility</p:attrName>
                                        </p:attrNameLst>
                                      </p:cBhvr>
                                      <p:to>
                                        <p:strVal val="visible"/>
                                      </p:to>
                                    </p:set>
                                    <p:anim calcmode="lin" valueType="num">
                                      <p:cBhvr additive="base">
                                        <p:cTn id="67" dur="3000" fill="hold"/>
                                        <p:tgtEl>
                                          <p:spTgt spid="11274"/>
                                        </p:tgtEl>
                                        <p:attrNameLst>
                                          <p:attrName>ppt_x</p:attrName>
                                        </p:attrNameLst>
                                      </p:cBhvr>
                                      <p:tavLst>
                                        <p:tav tm="0">
                                          <p:val>
                                            <p:strVal val="1+#ppt_w/2"/>
                                          </p:val>
                                        </p:tav>
                                        <p:tav tm="100000">
                                          <p:val>
                                            <p:strVal val="#ppt_x"/>
                                          </p:val>
                                        </p:tav>
                                      </p:tavLst>
                                    </p:anim>
                                    <p:anim calcmode="lin" valueType="num">
                                      <p:cBhvr additive="base">
                                        <p:cTn id="68" dur="30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6" fill="hold" nodeType="clickEffect">
                                  <p:stCondLst>
                                    <p:cond delay="0"/>
                                  </p:stCondLst>
                                  <p:childTnLst>
                                    <p:set>
                                      <p:cBhvr>
                                        <p:cTn id="72" dur="1" fill="hold">
                                          <p:stCondLst>
                                            <p:cond delay="0"/>
                                          </p:stCondLst>
                                        </p:cTn>
                                        <p:tgtEl>
                                          <p:spTgt spid="11269"/>
                                        </p:tgtEl>
                                        <p:attrNameLst>
                                          <p:attrName>style.visibility</p:attrName>
                                        </p:attrNameLst>
                                      </p:cBhvr>
                                      <p:to>
                                        <p:strVal val="visible"/>
                                      </p:to>
                                    </p:set>
                                    <p:anim calcmode="lin" valueType="num">
                                      <p:cBhvr additive="base">
                                        <p:cTn id="73" dur="5000" fill="hold"/>
                                        <p:tgtEl>
                                          <p:spTgt spid="11269"/>
                                        </p:tgtEl>
                                        <p:attrNameLst>
                                          <p:attrName>ppt_x</p:attrName>
                                        </p:attrNameLst>
                                      </p:cBhvr>
                                      <p:tavLst>
                                        <p:tav tm="0">
                                          <p:val>
                                            <p:strVal val="1+#ppt_w/2"/>
                                          </p:val>
                                        </p:tav>
                                        <p:tav tm="100000">
                                          <p:val>
                                            <p:strVal val="#ppt_x"/>
                                          </p:val>
                                        </p:tav>
                                      </p:tavLst>
                                    </p:anim>
                                    <p:anim calcmode="lin" valueType="num">
                                      <p:cBhvr additive="base">
                                        <p:cTn id="74" dur="50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290" name="Прямоугольник 3"/>
          <p:cNvSpPr>
            <a:spLocks noChangeShapeType="1" noGrp="1"/>
          </p:cNvSpPr>
          <p:nvPr/>
        </p:nvSpPr>
        <p:spPr bwMode="auto">
          <a:xfrm>
            <a:off x="0" y="571500"/>
            <a:ext cx="8429625" cy="1200150"/>
          </a:xfrm>
          <a:prstGeom prst="rect">
            <a:avLst/>
          </a:prstGeom>
          <a:noFill/>
        </p:spPr>
        <p:txBody>
          <a:bodyPr lIns="91440" tIns="45720" rIns="91440" bIns="45720">
            <a:spAutoFit/>
          </a:bodyPr>
          <a:lstStyle/>
          <a:p>
            <a:pPr lvl="0" algn="ctr">
              <a:defRPr/>
            </a:pPr>
            <a:r>
              <a:rPr>
                <a:solidFill>
                  <a:srgbClr val="C00000"/>
                </a:solidFill>
                <a:latin typeface="Times New Roman"/>
                <a:ea typeface="Times New Roman"/>
              </a:rPr>
              <a:t>В апреле 1945 года советские войска вплотную подошли к Берлину.                            Немецкие войска занимали оборону вдоль западных берегов рек Одер и Нейсе . Вокруг Берлина было создано три оборонительных кольца, внутри города сооружено более 400 железобетонных точек с гарнизонами.</a:t>
            </a:r>
            <a:endParaRPr/>
          </a:p>
        </p:txBody>
      </p:sp>
      <p:pic>
        <p:nvPicPr>
          <p:cNvPr id="12291" name="Picture 2" descr="C:\Users\Андрей\Desktop\Новая папка\iCA763V2L.jpg"/>
          <p:cNvPicPr>
            <a:picLocks noChangeAspect="1" noGrp="1"/>
          </p:cNvPicPr>
          <p:nvPr/>
        </p:nvPicPr>
        <p:blipFill>
          <a:blip r:embed="rId2"/>
          <a:stretch/>
        </p:blipFill>
        <p:spPr bwMode="auto">
          <a:xfrm>
            <a:off x="6357937" y="1857375"/>
            <a:ext cx="2643187" cy="1866900"/>
          </a:xfrm>
          <a:prstGeom prst="rect">
            <a:avLst/>
          </a:prstGeom>
          <a:noFill/>
        </p:spPr>
      </p:pic>
      <p:pic>
        <p:nvPicPr>
          <p:cNvPr id="12292" name="Picture 3" descr="C:\Users\Андрей\Desktop\Новая папка\iCAX65VN6.jpg"/>
          <p:cNvPicPr>
            <a:picLocks noChangeAspect="1" noGrp="1"/>
          </p:cNvPicPr>
          <p:nvPr/>
        </p:nvPicPr>
        <p:blipFill>
          <a:blip r:embed="rId3"/>
          <a:stretch/>
        </p:blipFill>
        <p:spPr bwMode="auto">
          <a:xfrm>
            <a:off x="285750" y="1928812"/>
            <a:ext cx="2511425" cy="1785937"/>
          </a:xfrm>
          <a:prstGeom prst="rect">
            <a:avLst/>
          </a:prstGeom>
          <a:noFill/>
        </p:spPr>
      </p:pic>
      <p:pic>
        <p:nvPicPr>
          <p:cNvPr id="12293" name="Picture 4" descr="C:\Users\Андрей\Desktop\Новая папка\u4.jpg"/>
          <p:cNvPicPr>
            <a:picLocks noChangeAspect="1" noGrp="1"/>
          </p:cNvPicPr>
          <p:nvPr/>
        </p:nvPicPr>
        <p:blipFill>
          <a:blip r:embed="rId4"/>
          <a:stretch/>
        </p:blipFill>
        <p:spPr bwMode="auto">
          <a:xfrm>
            <a:off x="2768600" y="3929062"/>
            <a:ext cx="3732212" cy="2795587"/>
          </a:xfrm>
          <a:prstGeom prst="rect">
            <a:avLst/>
          </a:prstGeom>
          <a:noFill/>
        </p:spPr>
      </p:pic>
      <p:sp>
        <p:nvSpPr>
          <p:cNvPr id="12294" name="Прямоугольник 7"/>
          <p:cNvSpPr>
            <a:spLocks noChangeShapeType="1" noGrp="1"/>
          </p:cNvSpPr>
          <p:nvPr/>
        </p:nvSpPr>
        <p:spPr bwMode="auto">
          <a:xfrm>
            <a:off x="2857500" y="142875"/>
            <a:ext cx="3751262" cy="523875"/>
          </a:xfrm>
          <a:prstGeom prst="rect">
            <a:avLst/>
          </a:prstGeom>
          <a:noFill/>
        </p:spPr>
        <p:txBody>
          <a:bodyPr wrap="none">
            <a:spAutoFit/>
          </a:bodyPr>
          <a:lstStyle/>
          <a:p>
            <a:pPr lvl="0">
              <a:defRPr/>
            </a:pPr>
            <a:r>
              <a:rPr sz="2800" b="1" i="0" u="none">
                <a:solidFill>
                  <a:srgbClr val="C00000"/>
                </a:solidFill>
                <a:latin typeface="Times New Roman"/>
                <a:ea typeface="Times New Roman"/>
              </a:rPr>
              <a:t>Последние дни войны</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0">
                                            <p:txEl>
                                              <p:pRg st="0" end="291"/>
                                            </p:txEl>
                                          </p:spTgt>
                                        </p:tgtEl>
                                        <p:attrNameLst>
                                          <p:attrName>style.visibility</p:attrName>
                                        </p:attrNameLst>
                                      </p:cBhvr>
                                      <p:to>
                                        <p:strVal val="visible"/>
                                      </p:to>
                                    </p:set>
                                    <p:anim calcmode="lin" valueType="num">
                                      <p:cBhvr additive="base">
                                        <p:cTn id="7" dur="3000" fill="hold"/>
                                        <p:tgtEl>
                                          <p:spTgt spid="12290">
                                            <p:txEl>
                                              <p:pRg st="0" end="291"/>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2290">
                                            <p:txEl>
                                              <p:pRg st="0" end="29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5000"/>
                                        <p:tgtEl>
                                          <p:spTgt spid="12292"/>
                                        </p:tgtEl>
                                      </p:cBhvr>
                                    </p:animEffect>
                                    <p:anim calcmode="lin" valueType="num">
                                      <p:cBhvr>
                                        <p:cTn id="14" dur="5000" fill="hold"/>
                                        <p:tgtEl>
                                          <p:spTgt spid="12292"/>
                                        </p:tgtEl>
                                        <p:attrNameLst>
                                          <p:attrName>ppt_x</p:attrName>
                                        </p:attrNameLst>
                                      </p:cBhvr>
                                      <p:tavLst>
                                        <p:tav tm="0">
                                          <p:val>
                                            <p:strVal val="#ppt_x"/>
                                          </p:val>
                                        </p:tav>
                                        <p:tav tm="100000">
                                          <p:val>
                                            <p:strVal val="#ppt_x"/>
                                          </p:val>
                                        </p:tav>
                                      </p:tavLst>
                                    </p:anim>
                                    <p:anim calcmode="lin" valueType="num">
                                      <p:cBhvr>
                                        <p:cTn id="15" dur="5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fade">
                                      <p:cBhvr>
                                        <p:cTn id="20" dur="5000"/>
                                        <p:tgtEl>
                                          <p:spTgt spid="122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p:cTn id="25" dur="5000" fill="hold"/>
                                        <p:tgtEl>
                                          <p:spTgt spid="12293"/>
                                        </p:tgtEl>
                                        <p:attrNameLst>
                                          <p:attrName>ppt_w</p:attrName>
                                        </p:attrNameLst>
                                      </p:cBhvr>
                                      <p:tavLst>
                                        <p:tav tm="0">
                                          <p:val>
                                            <p:strVal val="#ppt_w*0.70"/>
                                          </p:val>
                                        </p:tav>
                                        <p:tav tm="100000">
                                          <p:val>
                                            <p:strVal val="#ppt_w"/>
                                          </p:val>
                                        </p:tav>
                                      </p:tavLst>
                                    </p:anim>
                                    <p:anim calcmode="lin" valueType="num">
                                      <p:cBhvr>
                                        <p:cTn id="26" dur="5000" fill="hold"/>
                                        <p:tgtEl>
                                          <p:spTgt spid="12293"/>
                                        </p:tgtEl>
                                        <p:attrNameLst>
                                          <p:attrName>ppt_h</p:attrName>
                                        </p:attrNameLst>
                                      </p:cBhvr>
                                      <p:tavLst>
                                        <p:tav tm="0">
                                          <p:val>
                                            <p:strVal val="#ppt_h"/>
                                          </p:val>
                                        </p:tav>
                                        <p:tav tm="100000">
                                          <p:val>
                                            <p:strVal val="#ppt_h"/>
                                          </p:val>
                                        </p:tav>
                                      </p:tavLst>
                                    </p:anim>
                                    <p:animEffect transition="in" filter="fade">
                                      <p:cBhvr>
                                        <p:cTn id="27" dur="5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314" name="Прямоугольник 1"/>
          <p:cNvSpPr>
            <a:spLocks noChangeShapeType="1" noGrp="1"/>
          </p:cNvSpPr>
          <p:nvPr/>
        </p:nvSpPr>
        <p:spPr bwMode="auto">
          <a:xfrm>
            <a:off x="214312" y="214312"/>
            <a:ext cx="8358187" cy="2124075"/>
          </a:xfrm>
          <a:prstGeom prst="rect">
            <a:avLst/>
          </a:prstGeom>
          <a:noFill/>
        </p:spPr>
        <p:txBody>
          <a:bodyPr lIns="91440" tIns="45720" rIns="91440" bIns="45720">
            <a:spAutoFit/>
          </a:bodyPr>
          <a:lstStyle/>
          <a:p>
            <a:pPr lvl="0" algn="ctr">
              <a:defRPr/>
            </a:pPr>
            <a:r>
              <a:rPr sz="2400" b="1" i="0" u="none">
                <a:solidFill>
                  <a:srgbClr val="C00000"/>
                </a:solidFill>
                <a:latin typeface="Times New Roman"/>
                <a:ea typeface="Times New Roman"/>
              </a:rPr>
              <a:t>Взятие Рейхстага </a:t>
            </a:r>
            <a:endParaRPr/>
          </a:p>
          <a:p>
            <a:pPr lvl="0" algn="ctr">
              <a:defRPr/>
            </a:pPr>
            <a:r>
              <a:rPr b="1" i="0" u="none">
                <a:solidFill>
                  <a:srgbClr val="002060"/>
                </a:solidFill>
                <a:latin typeface="Times New Roman"/>
                <a:ea typeface="Times New Roman"/>
              </a:rPr>
              <a:t>         29 апреля </a:t>
            </a:r>
            <a:r>
              <a:rPr>
                <a:solidFill>
                  <a:srgbClr val="002060"/>
                </a:solidFill>
                <a:latin typeface="Times New Roman"/>
                <a:ea typeface="Times New Roman"/>
              </a:rPr>
              <a:t>начались бои за Рейхстаг, название парламента в Германии до 1945 года, который обороняло около тысячи человек. </a:t>
            </a:r>
            <a:endParaRPr/>
          </a:p>
          <a:p>
            <a:pPr lvl="0" algn="ctr">
              <a:defRPr/>
            </a:pPr>
            <a:r>
              <a:rPr>
                <a:solidFill>
                  <a:srgbClr val="002060"/>
                </a:solidFill>
                <a:latin typeface="Times New Roman"/>
                <a:ea typeface="Times New Roman"/>
              </a:rPr>
              <a:t>После нескольких атак удалось занять здание.                                                                                                                                   </a:t>
            </a:r>
            <a:r>
              <a:rPr b="1" i="0" u="none">
                <a:solidFill>
                  <a:srgbClr val="002060"/>
                </a:solidFill>
                <a:latin typeface="Times New Roman"/>
                <a:ea typeface="Times New Roman"/>
              </a:rPr>
              <a:t>30 апреля в 14 часов 25 минут </a:t>
            </a:r>
            <a:r>
              <a:rPr>
                <a:solidFill>
                  <a:srgbClr val="002060"/>
                </a:solidFill>
                <a:latin typeface="Times New Roman"/>
                <a:ea typeface="Times New Roman"/>
              </a:rPr>
              <a:t>водрузили над Рейхстагом Знамя Победы. </a:t>
            </a:r>
            <a:br>
              <a:rPr b="1" i="0" u="none">
                <a:solidFill>
                  <a:srgbClr val="002060"/>
                </a:solidFill>
                <a:latin typeface="Times New Roman"/>
                <a:ea typeface="Times New Roman"/>
              </a:rPr>
            </a:br>
            <a:br>
              <a:rPr b="0" i="0" u="none">
                <a:latin typeface="Calibri"/>
              </a:rPr>
            </a:br>
            <a:endParaRPr lang="en-US"/>
          </a:p>
        </p:txBody>
      </p:sp>
      <p:pic>
        <p:nvPicPr>
          <p:cNvPr id="13315" name="Picture 2" descr="http://im3-tub.yandex.net/i?id=6333368-00-24"/>
          <p:cNvPicPr>
            <a:picLocks noChangeAspect="1" noGrp="1"/>
          </p:cNvPicPr>
          <p:nvPr/>
        </p:nvPicPr>
        <p:blipFill>
          <a:blip r:embed="rId2"/>
          <a:stretch/>
        </p:blipFill>
        <p:spPr bwMode="auto">
          <a:xfrm>
            <a:off x="1785937" y="1785937"/>
            <a:ext cx="2643187" cy="2079625"/>
          </a:xfrm>
          <a:prstGeom prst="rect">
            <a:avLst/>
          </a:prstGeom>
          <a:noFill/>
        </p:spPr>
      </p:pic>
      <p:pic>
        <p:nvPicPr>
          <p:cNvPr id="13316" name="Picture 4" descr="http://im4-tub.yandex.net/i?id=118986234-11-24"/>
          <p:cNvPicPr>
            <a:picLocks noChangeAspect="1" noGrp="1"/>
          </p:cNvPicPr>
          <p:nvPr/>
        </p:nvPicPr>
        <p:blipFill>
          <a:blip r:embed="rId3"/>
          <a:stretch/>
        </p:blipFill>
        <p:spPr bwMode="auto">
          <a:xfrm>
            <a:off x="4643437" y="1785937"/>
            <a:ext cx="2786062" cy="2098675"/>
          </a:xfrm>
          <a:prstGeom prst="rect">
            <a:avLst/>
          </a:prstGeom>
          <a:noFill/>
        </p:spPr>
      </p:pic>
      <p:sp>
        <p:nvSpPr>
          <p:cNvPr id="13317" name="Rectangle 9"/>
          <p:cNvSpPr>
            <a:spLocks noChangeShapeType="1" noGrp="1"/>
          </p:cNvSpPr>
          <p:nvPr/>
        </p:nvSpPr>
        <p:spPr bwMode="auto">
          <a:xfrm>
            <a:off x="4500562" y="6143625"/>
            <a:ext cx="4500562" cy="307975"/>
          </a:xfrm>
          <a:prstGeom prst="rect">
            <a:avLst/>
          </a:prstGeom>
          <a:noFill/>
        </p:spPr>
        <p:txBody>
          <a:bodyPr lIns="91440" tIns="45720" rIns="91440" bIns="45720" anchor="ctr" anchorCtr="0">
            <a:spAutoFit/>
          </a:bodyPr>
          <a:lstStyle/>
          <a:p>
            <a:pPr lvl="0">
              <a:defRPr/>
            </a:pPr>
            <a:r>
              <a:rPr sz="1400" b="1" i="0" u="none">
                <a:latin typeface="Times New Roman"/>
                <a:ea typeface="Times New Roman"/>
              </a:rPr>
              <a:t>Военный фотокорреспондент на крыше Рейхстага </a:t>
            </a:r>
            <a:endParaRPr/>
          </a:p>
        </p:txBody>
      </p:sp>
      <p:pic>
        <p:nvPicPr>
          <p:cNvPr id="13318" name="Picture 10" descr="C:\Users\Андрей\Desktop\Новая папка\iCAPMG399.jpg"/>
          <p:cNvPicPr>
            <a:picLocks noChangeAspect="1" noGrp="1"/>
          </p:cNvPicPr>
          <p:nvPr/>
        </p:nvPicPr>
        <p:blipFill>
          <a:blip r:embed="rId4"/>
          <a:srcRect l="0" t="6999" r="760" b="7308"/>
          <a:stretch/>
        </p:blipFill>
        <p:spPr bwMode="auto">
          <a:xfrm>
            <a:off x="5715000" y="4000500"/>
            <a:ext cx="3109912" cy="2017712"/>
          </a:xfrm>
          <a:prstGeom prst="rect">
            <a:avLst/>
          </a:prstGeom>
          <a:noFill/>
        </p:spPr>
      </p:pic>
      <p:pic>
        <p:nvPicPr>
          <p:cNvPr id="13319" name="Picture 11" descr="C:\Users\Андрей\Desktop\Новая папка\iCA3CDDE8.jpg"/>
          <p:cNvPicPr>
            <a:picLocks noChangeAspect="1" noGrp="1"/>
          </p:cNvPicPr>
          <p:nvPr/>
        </p:nvPicPr>
        <p:blipFill>
          <a:blip r:embed="rId5"/>
          <a:stretch/>
        </p:blipFill>
        <p:spPr bwMode="auto">
          <a:xfrm>
            <a:off x="214312" y="3929062"/>
            <a:ext cx="2714625" cy="2044700"/>
          </a:xfrm>
          <a:prstGeom prst="rect">
            <a:avLst/>
          </a:prstGeom>
          <a:noFill/>
        </p:spPr>
      </p:pic>
      <p:sp>
        <p:nvSpPr>
          <p:cNvPr id="13320" name="Прямоугольник 10"/>
          <p:cNvSpPr>
            <a:spLocks noChangeShapeType="1" noGrp="1"/>
          </p:cNvSpPr>
          <p:nvPr/>
        </p:nvSpPr>
        <p:spPr bwMode="auto">
          <a:xfrm>
            <a:off x="214312" y="6000750"/>
            <a:ext cx="3500437" cy="523875"/>
          </a:xfrm>
          <a:prstGeom prst="rect">
            <a:avLst/>
          </a:prstGeom>
          <a:noFill/>
        </p:spPr>
        <p:txBody>
          <a:bodyPr lIns="91440" tIns="45720" rIns="91440" bIns="45720">
            <a:spAutoFit/>
          </a:bodyPr>
          <a:lstStyle/>
          <a:p>
            <a:pPr lvl="0">
              <a:defRPr/>
            </a:pPr>
            <a:endParaRPr lang="en-US" sz="1400"/>
          </a:p>
          <a:p>
            <a:pPr lvl="0">
              <a:defRPr/>
            </a:pPr>
            <a:r>
              <a:rPr sz="1400" b="1" i="0" u="none">
                <a:solidFill>
                  <a:srgbClr val="C00000"/>
                </a:solidFill>
                <a:latin typeface="Times New Roman"/>
                <a:ea typeface="Times New Roman"/>
              </a:rPr>
              <a:t>Водружение флага над Рейхстагом</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4">
                                            <p:txEl>
                                              <p:pRg st="18" end="149"/>
                                            </p:txEl>
                                          </p:spTgt>
                                        </p:tgtEl>
                                        <p:attrNameLst>
                                          <p:attrName>style.visibility</p:attrName>
                                        </p:attrNameLst>
                                      </p:cBhvr>
                                      <p:to>
                                        <p:strVal val="visible"/>
                                      </p:to>
                                    </p:set>
                                    <p:anim calcmode="lin" valueType="num">
                                      <p:cBhvr additive="base">
                                        <p:cTn id="7" dur="3000" fill="hold"/>
                                        <p:tgtEl>
                                          <p:spTgt spid="13314">
                                            <p:txEl>
                                              <p:pRg st="18" end="149"/>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3314">
                                            <p:txEl>
                                              <p:pRg st="18" end="149"/>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4">
                                            <p:txEl>
                                              <p:pRg st="149" end="396"/>
                                            </p:txEl>
                                          </p:spTgt>
                                        </p:tgtEl>
                                        <p:attrNameLst>
                                          <p:attrName>style.visibility</p:attrName>
                                        </p:attrNameLst>
                                      </p:cBhvr>
                                      <p:to>
                                        <p:strVal val="visible"/>
                                      </p:to>
                                    </p:set>
                                    <p:anim calcmode="lin" valueType="num">
                                      <p:cBhvr additive="base">
                                        <p:cTn id="13" dur="3000" fill="hold"/>
                                        <p:tgtEl>
                                          <p:spTgt spid="13314">
                                            <p:txEl>
                                              <p:pRg st="149" end="396"/>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13314">
                                            <p:txEl>
                                              <p:pRg st="149" end="396"/>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0" fill="hold"/>
                                        <p:tgtEl>
                                          <p:spTgt spid="13315"/>
                                        </p:tgtEl>
                                        <p:attrNameLst>
                                          <p:attrName>ppt_x</p:attrName>
                                        </p:attrNameLst>
                                      </p:cBhvr>
                                      <p:tavLst>
                                        <p:tav tm="0">
                                          <p:val>
                                            <p:strVal val="0-#ppt_w/2"/>
                                          </p:val>
                                        </p:tav>
                                        <p:tav tm="100000">
                                          <p:val>
                                            <p:strVal val="#ppt_x"/>
                                          </p:val>
                                        </p:tav>
                                      </p:tavLst>
                                    </p:anim>
                                    <p:anim calcmode="lin" valueType="num">
                                      <p:cBhvr additive="base">
                                        <p:cTn id="20" dur="5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additive="base">
                                        <p:cTn id="25" dur="5000" fill="hold"/>
                                        <p:tgtEl>
                                          <p:spTgt spid="13318"/>
                                        </p:tgtEl>
                                        <p:attrNameLst>
                                          <p:attrName>ppt_x</p:attrName>
                                        </p:attrNameLst>
                                      </p:cBhvr>
                                      <p:tavLst>
                                        <p:tav tm="0">
                                          <p:val>
                                            <p:strVal val="1+#ppt_w/2"/>
                                          </p:val>
                                        </p:tav>
                                        <p:tav tm="100000">
                                          <p:val>
                                            <p:strVal val="#ppt_x"/>
                                          </p:val>
                                        </p:tav>
                                      </p:tavLst>
                                    </p:anim>
                                    <p:anim calcmode="lin" valueType="num">
                                      <p:cBhvr additive="base">
                                        <p:cTn id="26" dur="50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ppt_x"/>
                                          </p:val>
                                        </p:tav>
                                        <p:tav tm="100000">
                                          <p:val>
                                            <p:strVal val="#ppt_x"/>
                                          </p:val>
                                        </p:tav>
                                      </p:tavLst>
                                    </p:anim>
                                    <p:anim calcmode="lin" valueType="num">
                                      <p:cBhvr additive="base">
                                        <p:cTn id="3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13316"/>
                                        </p:tgtEl>
                                        <p:attrNameLst>
                                          <p:attrName>style.visibility</p:attrName>
                                        </p:attrNameLst>
                                      </p:cBhvr>
                                      <p:to>
                                        <p:strVal val="visible"/>
                                      </p:to>
                                    </p:set>
                                    <p:animEffect transition="in" filter="fade">
                                      <p:cBhvr>
                                        <p:cTn id="37" dur="5000"/>
                                        <p:tgtEl>
                                          <p:spTgt spid="13316"/>
                                        </p:tgtEl>
                                      </p:cBhvr>
                                    </p:animEffect>
                                    <p:anim calcmode="lin" valueType="num">
                                      <p:cBhvr>
                                        <p:cTn id="38" dur="5000" fill="hold"/>
                                        <p:tgtEl>
                                          <p:spTgt spid="13316"/>
                                        </p:tgtEl>
                                        <p:attrNameLst>
                                          <p:attrName>ppt_x</p:attrName>
                                        </p:attrNameLst>
                                      </p:cBhvr>
                                      <p:tavLst>
                                        <p:tav tm="0">
                                          <p:val>
                                            <p:strVal val="#ppt_x"/>
                                          </p:val>
                                        </p:tav>
                                        <p:tav tm="100000">
                                          <p:val>
                                            <p:strVal val="#ppt_x"/>
                                          </p:val>
                                        </p:tav>
                                      </p:tavLst>
                                    </p:anim>
                                    <p:anim calcmode="lin" valueType="num">
                                      <p:cBhvr>
                                        <p:cTn id="39" dur="5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13319"/>
                                        </p:tgtEl>
                                        <p:attrNameLst>
                                          <p:attrName>style.visibility</p:attrName>
                                        </p:attrNameLst>
                                      </p:cBhvr>
                                      <p:to>
                                        <p:strVal val="visible"/>
                                      </p:to>
                                    </p:set>
                                    <p:anim calcmode="lin" valueType="num">
                                      <p:cBhvr>
                                        <p:cTn id="44" dur="5000" fill="hold"/>
                                        <p:tgtEl>
                                          <p:spTgt spid="13319"/>
                                        </p:tgtEl>
                                        <p:attrNameLst>
                                          <p:attrName>ppt_w</p:attrName>
                                        </p:attrNameLst>
                                      </p:cBhvr>
                                      <p:tavLst>
                                        <p:tav tm="0">
                                          <p:val>
                                            <p:fltVal val="0"/>
                                          </p:val>
                                        </p:tav>
                                        <p:tav tm="100000">
                                          <p:val>
                                            <p:strVal val="#ppt_w"/>
                                          </p:val>
                                        </p:tav>
                                      </p:tavLst>
                                    </p:anim>
                                    <p:anim calcmode="lin" valueType="num">
                                      <p:cBhvr>
                                        <p:cTn id="45" dur="5000" fill="hold"/>
                                        <p:tgtEl>
                                          <p:spTgt spid="13319"/>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320"/>
                                        </p:tgtEl>
                                        <p:attrNameLst>
                                          <p:attrName>style.visibility</p:attrName>
                                        </p:attrNameLst>
                                      </p:cBhvr>
                                      <p:to>
                                        <p:strVal val="visible"/>
                                      </p:to>
                                    </p:set>
                                    <p:anim calcmode="lin" valueType="num">
                                      <p:cBhvr additive="base">
                                        <p:cTn id="50" dur="500" fill="hold"/>
                                        <p:tgtEl>
                                          <p:spTgt spid="13320"/>
                                        </p:tgtEl>
                                        <p:attrNameLst>
                                          <p:attrName>ppt_x</p:attrName>
                                        </p:attrNameLst>
                                      </p:cBhvr>
                                      <p:tavLst>
                                        <p:tav tm="0">
                                          <p:val>
                                            <p:strVal val="#ppt_x"/>
                                          </p:val>
                                        </p:tav>
                                        <p:tav tm="100000">
                                          <p:val>
                                            <p:strVal val="#ppt_x"/>
                                          </p:val>
                                        </p:tav>
                                      </p:tavLst>
                                    </p:anim>
                                    <p:anim calcmode="lin" valueType="num">
                                      <p:cBhvr additive="base">
                                        <p:cTn id="51"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338" name="Прямоугольник 1"/>
          <p:cNvSpPr>
            <a:spLocks noChangeShapeType="1" noGrp="1"/>
          </p:cNvSpPr>
          <p:nvPr/>
        </p:nvSpPr>
        <p:spPr bwMode="auto">
          <a:xfrm>
            <a:off x="0" y="214312"/>
            <a:ext cx="9144000" cy="646112"/>
          </a:xfrm>
          <a:prstGeom prst="rect">
            <a:avLst/>
          </a:prstGeom>
          <a:noFill/>
        </p:spPr>
        <p:txBody>
          <a:bodyPr lIns="91440" tIns="45720" rIns="91440" bIns="45720">
            <a:spAutoFit/>
          </a:bodyPr>
          <a:lstStyle/>
          <a:p>
            <a:pPr lvl="0">
              <a:defRPr/>
            </a:pPr>
            <a:r>
              <a:rPr b="1" i="0" u="none">
                <a:latin typeface="Times New Roman"/>
                <a:ea typeface="Times New Roman"/>
              </a:rPr>
              <a:t>Ночью 2 мая в 1 час 50 минут </a:t>
            </a:r>
            <a:r>
              <a:rPr>
                <a:latin typeface="Times New Roman"/>
                <a:ea typeface="Times New Roman"/>
              </a:rPr>
              <a:t>по радио было принято следующее сообщение: «Высылаем своих парламентеров на мост Бисмарк-штрассе. Прекращаем военные действия». </a:t>
            </a:r>
            <a:endParaRPr/>
          </a:p>
        </p:txBody>
      </p:sp>
      <p:sp>
        <p:nvSpPr>
          <p:cNvPr id="14339" name="Прямоугольник 2"/>
          <p:cNvSpPr>
            <a:spLocks noChangeShapeType="1" noGrp="1"/>
          </p:cNvSpPr>
          <p:nvPr/>
        </p:nvSpPr>
        <p:spPr bwMode="auto">
          <a:xfrm>
            <a:off x="0" y="857250"/>
            <a:ext cx="9001125" cy="1200150"/>
          </a:xfrm>
          <a:prstGeom prst="rect">
            <a:avLst/>
          </a:prstGeom>
          <a:noFill/>
        </p:spPr>
        <p:txBody>
          <a:bodyPr lIns="91440" tIns="45720" rIns="91440" bIns="45720">
            <a:spAutoFit/>
          </a:bodyPr>
          <a:lstStyle/>
          <a:p>
            <a:pPr lvl="0" algn="ctr">
              <a:defRPr/>
            </a:pPr>
            <a:endParaRPr lang="en-US"/>
          </a:p>
          <a:p>
            <a:pPr lvl="0" algn="ctr">
              <a:defRPr/>
            </a:pPr>
            <a:r>
              <a:rPr b="1" i="0" u="none">
                <a:latin typeface="Times New Roman"/>
                <a:ea typeface="Times New Roman"/>
              </a:rPr>
              <a:t>7 мая в 2:41 </a:t>
            </a:r>
            <a:r>
              <a:rPr>
                <a:latin typeface="Times New Roman"/>
                <a:ea typeface="Times New Roman"/>
              </a:rPr>
              <a:t>ночи в Реймсе, был подписан акт о безоговорочной капитуляции Германии.</a:t>
            </a:r>
            <a:r>
              <a:rPr b="1" i="0" u="none">
                <a:solidFill>
                  <a:srgbClr val="7030A0"/>
                </a:solidFill>
                <a:latin typeface="Times New Roman"/>
                <a:ea typeface="Times New Roman"/>
              </a:rPr>
              <a:t> . </a:t>
            </a:r>
            <a:r>
              <a:rPr b="1" i="0" u="none">
                <a:solidFill>
                  <a:srgbClr val="C00000"/>
                </a:solidFill>
                <a:latin typeface="Times New Roman"/>
                <a:ea typeface="Times New Roman"/>
              </a:rPr>
              <a:t>Великая Отечественная война, к великой радости всего советского народа, закончилась. </a:t>
            </a:r>
            <a:endParaRPr/>
          </a:p>
        </p:txBody>
      </p:sp>
      <p:pic>
        <p:nvPicPr>
          <p:cNvPr id="14340" name="Picture 2" descr="C:\Users\Андрей\Desktop\Новая папка\iCAHBMD2D.jpg"/>
          <p:cNvPicPr>
            <a:picLocks noChangeAspect="1" noGrp="1"/>
          </p:cNvPicPr>
          <p:nvPr/>
        </p:nvPicPr>
        <p:blipFill>
          <a:blip r:embed="rId2"/>
          <a:stretch/>
        </p:blipFill>
        <p:spPr bwMode="auto">
          <a:xfrm>
            <a:off x="6286500" y="1714500"/>
            <a:ext cx="2160587" cy="1646237"/>
          </a:xfrm>
          <a:prstGeom prst="rect">
            <a:avLst/>
          </a:prstGeom>
          <a:noFill/>
        </p:spPr>
      </p:pic>
      <p:pic>
        <p:nvPicPr>
          <p:cNvPr id="14341" name="Picture 4" descr="C:\Users\Андрей\Desktop\Новая папка\iCAN8A71K.jpg"/>
          <p:cNvPicPr>
            <a:picLocks noChangeAspect="1" noGrp="1"/>
          </p:cNvPicPr>
          <p:nvPr/>
        </p:nvPicPr>
        <p:blipFill>
          <a:blip r:embed="rId3"/>
          <a:stretch/>
        </p:blipFill>
        <p:spPr bwMode="auto">
          <a:xfrm>
            <a:off x="3429000" y="2928937"/>
            <a:ext cx="2549525" cy="2055812"/>
          </a:xfrm>
          <a:prstGeom prst="rect">
            <a:avLst/>
          </a:prstGeom>
          <a:noFill/>
        </p:spPr>
      </p:pic>
      <p:pic>
        <p:nvPicPr>
          <p:cNvPr id="14342" name="Picture 6" descr="http://im2-tub.yandex.net/i?id=141175850-02-24"/>
          <p:cNvPicPr>
            <a:picLocks noChangeAspect="1" noGrp="1"/>
          </p:cNvPicPr>
          <p:nvPr/>
        </p:nvPicPr>
        <p:blipFill>
          <a:blip r:embed="rId4"/>
          <a:stretch/>
        </p:blipFill>
        <p:spPr bwMode="auto">
          <a:xfrm>
            <a:off x="857250" y="4786312"/>
            <a:ext cx="1857375" cy="1454150"/>
          </a:xfrm>
          <a:prstGeom prst="rect">
            <a:avLst/>
          </a:prstGeom>
          <a:noFill/>
        </p:spPr>
      </p:pic>
      <p:pic>
        <p:nvPicPr>
          <p:cNvPr id="14343" name="Picture 9" descr="C:\Users\Андрей\Desktop\Новая папка\iCA5AACZF.jpg"/>
          <p:cNvPicPr>
            <a:picLocks noChangeAspect="1" noGrp="1"/>
          </p:cNvPicPr>
          <p:nvPr/>
        </p:nvPicPr>
        <p:blipFill>
          <a:blip r:embed="rId5"/>
          <a:stretch/>
        </p:blipFill>
        <p:spPr bwMode="auto">
          <a:xfrm>
            <a:off x="6357937" y="4714875"/>
            <a:ext cx="2260600" cy="1552575"/>
          </a:xfrm>
          <a:prstGeom prst="rect">
            <a:avLst/>
          </a:prstGeom>
          <a:noFill/>
        </p:spPr>
      </p:pic>
      <p:pic>
        <p:nvPicPr>
          <p:cNvPr id="14344" name="Picture 8" descr="Картинка 6 из 96000">
            <a:hlinkClick r:id="rId6"/>
          </p:cNvPr>
          <p:cNvPicPr>
            <a:picLocks noChangeAspect="1" noGrp="1"/>
          </p:cNvPicPr>
          <p:nvPr/>
        </p:nvPicPr>
        <p:blipFill>
          <a:blip r:embed="rId7"/>
          <a:stretch/>
        </p:blipFill>
        <p:spPr bwMode="auto">
          <a:xfrm>
            <a:off x="714375" y="2143125"/>
            <a:ext cx="1624012" cy="202406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3000" fill="hold"/>
                                        <p:tgtEl>
                                          <p:spTgt spid="14338"/>
                                        </p:tgtEl>
                                        <p:attrNameLst>
                                          <p:attrName>ppt_x</p:attrName>
                                        </p:attrNameLst>
                                      </p:cBhvr>
                                      <p:tavLst>
                                        <p:tav tm="0">
                                          <p:val>
                                            <p:strVal val="0-#ppt_w/2"/>
                                          </p:val>
                                        </p:tav>
                                        <p:tav tm="100000">
                                          <p:val>
                                            <p:strVal val="#ppt_x"/>
                                          </p:val>
                                        </p:tav>
                                      </p:tavLst>
                                    </p:anim>
                                    <p:anim calcmode="lin" valueType="num">
                                      <p:cBhvr additive="base">
                                        <p:cTn id="8" dur="30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fade">
                                      <p:cBhvr>
                                        <p:cTn id="13" dur="5000"/>
                                        <p:tgtEl>
                                          <p:spTgt spid="143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339"/>
                                        </p:tgtEl>
                                        <p:attrNameLst>
                                          <p:attrName>style.visibility</p:attrName>
                                        </p:attrNameLst>
                                      </p:cBhvr>
                                      <p:to>
                                        <p:strVal val="visible"/>
                                      </p:to>
                                    </p:set>
                                    <p:anim calcmode="lin" valueType="num">
                                      <p:cBhvr additive="base">
                                        <p:cTn id="18" dur="3000" fill="hold"/>
                                        <p:tgtEl>
                                          <p:spTgt spid="14339"/>
                                        </p:tgtEl>
                                        <p:attrNameLst>
                                          <p:attrName>ppt_x</p:attrName>
                                        </p:attrNameLst>
                                      </p:cBhvr>
                                      <p:tavLst>
                                        <p:tav tm="0">
                                          <p:val>
                                            <p:strVal val="1+#ppt_w/2"/>
                                          </p:val>
                                        </p:tav>
                                        <p:tav tm="100000">
                                          <p:val>
                                            <p:strVal val="#ppt_x"/>
                                          </p:val>
                                        </p:tav>
                                      </p:tavLst>
                                    </p:anim>
                                    <p:anim calcmode="lin" valueType="num">
                                      <p:cBhvr additive="base">
                                        <p:cTn id="19" dur="30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4344"/>
                                        </p:tgtEl>
                                        <p:attrNameLst>
                                          <p:attrName>style.visibility</p:attrName>
                                        </p:attrNameLst>
                                      </p:cBhvr>
                                      <p:to>
                                        <p:strVal val="visible"/>
                                      </p:to>
                                    </p:set>
                                    <p:animEffect transition="in" filter="fade">
                                      <p:cBhvr>
                                        <p:cTn id="24" dur="5000"/>
                                        <p:tgtEl>
                                          <p:spTgt spid="14344"/>
                                        </p:tgtEl>
                                      </p:cBhvr>
                                    </p:animEffect>
                                    <p:anim calcmode="lin" valueType="num">
                                      <p:cBhvr>
                                        <p:cTn id="25" dur="5000" fill="hold"/>
                                        <p:tgtEl>
                                          <p:spTgt spid="14344"/>
                                        </p:tgtEl>
                                        <p:attrNameLst>
                                          <p:attrName>ppt_x</p:attrName>
                                        </p:attrNameLst>
                                      </p:cBhvr>
                                      <p:tavLst>
                                        <p:tav tm="0">
                                          <p:val>
                                            <p:strVal val="#ppt_x"/>
                                          </p:val>
                                        </p:tav>
                                        <p:tav tm="100000">
                                          <p:val>
                                            <p:strVal val="#ppt_x"/>
                                          </p:val>
                                        </p:tav>
                                      </p:tavLst>
                                    </p:anim>
                                    <p:anim calcmode="lin" valueType="num">
                                      <p:cBhvr>
                                        <p:cTn id="26" dur="5000" fill="hold"/>
                                        <p:tgtEl>
                                          <p:spTgt spid="1434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backwards="1">
                                    <p:tmPct val="10000"/>
                                  </p:iterate>
                                  <p:childTnLst>
                                    <p:set>
                                      <p:cBhvr>
                                        <p:cTn id="30" dur="1" fill="hold">
                                          <p:stCondLst>
                                            <p:cond delay="0"/>
                                          </p:stCondLst>
                                        </p:cTn>
                                        <p:tgtEl>
                                          <p:spTgt spid="14340"/>
                                        </p:tgtEl>
                                        <p:attrNameLst>
                                          <p:attrName>style.visibility</p:attrName>
                                        </p:attrNameLst>
                                      </p:cBhvr>
                                      <p:to>
                                        <p:strVal val="visible"/>
                                      </p:to>
                                    </p:set>
                                    <p:anim calcmode="lin" valueType="num">
                                      <p:cBhvr>
                                        <p:cTn id="31" dur="5000" fill="hold"/>
                                        <p:tgtEl>
                                          <p:spTgt spid="14340"/>
                                        </p:tgtEl>
                                        <p:attrNameLst>
                                          <p:attrName>ppt_w</p:attrName>
                                        </p:attrNameLst>
                                      </p:cBhvr>
                                      <p:tavLst>
                                        <p:tav tm="0">
                                          <p:val>
                                            <p:fltVal val="0"/>
                                          </p:val>
                                        </p:tav>
                                        <p:tav tm="100000">
                                          <p:val>
                                            <p:strVal val="#ppt_w"/>
                                          </p:val>
                                        </p:tav>
                                      </p:tavLst>
                                    </p:anim>
                                    <p:anim calcmode="lin" valueType="num">
                                      <p:cBhvr>
                                        <p:cTn id="32" dur="5000" fill="hold"/>
                                        <p:tgtEl>
                                          <p:spTgt spid="14340"/>
                                        </p:tgtEl>
                                        <p:attrNameLst>
                                          <p:attrName>ppt_h</p:attrName>
                                        </p:attrNameLst>
                                      </p:cBhvr>
                                      <p:tavLst>
                                        <p:tav tm="0">
                                          <p:val>
                                            <p:fltVal val="0"/>
                                          </p:val>
                                        </p:tav>
                                        <p:tav tm="100000">
                                          <p:val>
                                            <p:strVal val="#ppt_h"/>
                                          </p:val>
                                        </p:tav>
                                      </p:tavLst>
                                    </p:anim>
                                    <p:anim calcmode="lin" valueType="num">
                                      <p:cBhvr>
                                        <p:cTn id="33" dur="5000" fill="hold"/>
                                        <p:tgtEl>
                                          <p:spTgt spid="14340"/>
                                        </p:tgtEl>
                                        <p:attrNameLst>
                                          <p:attrName>style.rotation</p:attrName>
                                        </p:attrNameLst>
                                      </p:cBhvr>
                                      <p:tavLst>
                                        <p:tav tm="0">
                                          <p:val>
                                            <p:fltVal val="90"/>
                                          </p:val>
                                        </p:tav>
                                        <p:tav tm="100000">
                                          <p:val>
                                            <p:fltVal val="0"/>
                                          </p:val>
                                        </p:tav>
                                      </p:tavLst>
                                    </p:anim>
                                    <p:animEffect transition="in" filter="fade">
                                      <p:cBhvr>
                                        <p:cTn id="34" dur="5000"/>
                                        <p:tgtEl>
                                          <p:spTgt spid="143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nodeType="clickEffect">
                                  <p:stCondLst>
                                    <p:cond delay="0"/>
                                  </p:stCondLst>
                                  <p:childTnLst>
                                    <p:set>
                                      <p:cBhvr>
                                        <p:cTn id="38" dur="1" fill="hold">
                                          <p:stCondLst>
                                            <p:cond delay="0"/>
                                          </p:stCondLst>
                                        </p:cTn>
                                        <p:tgtEl>
                                          <p:spTgt spid="14343"/>
                                        </p:tgtEl>
                                        <p:attrNameLst>
                                          <p:attrName>style.visibility</p:attrName>
                                        </p:attrNameLst>
                                      </p:cBhvr>
                                      <p:to>
                                        <p:strVal val="visible"/>
                                      </p:to>
                                    </p:set>
                                    <p:anim calcmode="lin" valueType="num">
                                      <p:cBhvr additive="base">
                                        <p:cTn id="39" dur="5000" fill="hold"/>
                                        <p:tgtEl>
                                          <p:spTgt spid="14343"/>
                                        </p:tgtEl>
                                        <p:attrNameLst>
                                          <p:attrName>ppt_x</p:attrName>
                                        </p:attrNameLst>
                                      </p:cBhvr>
                                      <p:tavLst>
                                        <p:tav tm="0">
                                          <p:val>
                                            <p:strVal val="1+#ppt_w/2"/>
                                          </p:val>
                                        </p:tav>
                                        <p:tav tm="100000">
                                          <p:val>
                                            <p:strVal val="#ppt_x"/>
                                          </p:val>
                                        </p:tav>
                                      </p:tavLst>
                                    </p:anim>
                                    <p:anim calcmode="lin" valueType="num">
                                      <p:cBhvr additive="base">
                                        <p:cTn id="40" dur="50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2" fill="hold" nodeType="clickEffect">
                                  <p:stCondLst>
                                    <p:cond delay="0"/>
                                  </p:stCondLst>
                                  <p:childTnLst>
                                    <p:set>
                                      <p:cBhvr>
                                        <p:cTn id="44" dur="1" fill="hold">
                                          <p:stCondLst>
                                            <p:cond delay="0"/>
                                          </p:stCondLst>
                                        </p:cTn>
                                        <p:tgtEl>
                                          <p:spTgt spid="14342"/>
                                        </p:tgtEl>
                                        <p:attrNameLst>
                                          <p:attrName>style.visibility</p:attrName>
                                        </p:attrNameLst>
                                      </p:cBhvr>
                                      <p:to>
                                        <p:strVal val="visible"/>
                                      </p:to>
                                    </p:set>
                                    <p:anim calcmode="lin" valueType="num">
                                      <p:cBhvr additive="base">
                                        <p:cTn id="45" dur="5000" fill="hold"/>
                                        <p:tgtEl>
                                          <p:spTgt spid="14342"/>
                                        </p:tgtEl>
                                        <p:attrNameLst>
                                          <p:attrName>ppt_x</p:attrName>
                                        </p:attrNameLst>
                                      </p:cBhvr>
                                      <p:tavLst>
                                        <p:tav tm="0">
                                          <p:val>
                                            <p:strVal val="0-#ppt_w/2"/>
                                          </p:val>
                                        </p:tav>
                                        <p:tav tm="100000">
                                          <p:val>
                                            <p:strVal val="#ppt_x"/>
                                          </p:val>
                                        </p:tav>
                                      </p:tavLst>
                                    </p:anim>
                                    <p:anim calcmode="lin" valueType="num">
                                      <p:cBhvr additive="base">
                                        <p:cTn id="46" dur="50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5362" name="Прямоугольник 1"/>
          <p:cNvSpPr>
            <a:spLocks noChangeShapeType="1" noGrp="1"/>
          </p:cNvSpPr>
          <p:nvPr/>
        </p:nvSpPr>
        <p:spPr bwMode="auto">
          <a:xfrm>
            <a:off x="428625" y="857250"/>
            <a:ext cx="8358187" cy="1477962"/>
          </a:xfrm>
          <a:prstGeom prst="rect">
            <a:avLst/>
          </a:prstGeom>
          <a:noFill/>
        </p:spPr>
        <p:txBody>
          <a:bodyPr lIns="91440" tIns="45720" rIns="91440" bIns="45720">
            <a:spAutoFit/>
          </a:bodyPr>
          <a:lstStyle/>
          <a:p>
            <a:pPr lvl="0" algn="just">
              <a:defRPr/>
            </a:pPr>
            <a:r>
              <a:rPr b="1" i="0" u="none">
                <a:solidFill>
                  <a:srgbClr val="C00000"/>
                </a:solidFill>
                <a:latin typeface="Times New Roman"/>
                <a:ea typeface="Times New Roman"/>
              </a:rPr>
              <a:t>        В наше время 9 мая в России выходной, да и некоторые другие страны бывшего СССР до сих пор празднуют с нами этот великий день.	</a:t>
            </a:r>
            <a:endParaRPr/>
          </a:p>
          <a:p>
            <a:pPr lvl="0" algn="just">
              <a:defRPr/>
            </a:pPr>
            <a:r>
              <a:rPr b="1" i="0" u="none">
                <a:solidFill>
                  <a:srgbClr val="C00000"/>
                </a:solidFill>
                <a:latin typeface="Times New Roman"/>
                <a:ea typeface="Times New Roman"/>
              </a:rPr>
              <a:t>        Введен праздник был в 1945 году, но с 1947 года он долгое время являлся рабочим днем, а начал отмечаться снова только в 1965 году, именно в этот год праздник стал выходным днем для всей страны.</a:t>
            </a:r>
            <a:endParaRPr/>
          </a:p>
        </p:txBody>
      </p:sp>
      <p:sp>
        <p:nvSpPr>
          <p:cNvPr id="15363" name="Прямоугольник 2"/>
          <p:cNvSpPr>
            <a:spLocks noChangeShapeType="1" noGrp="1"/>
          </p:cNvSpPr>
          <p:nvPr/>
        </p:nvSpPr>
        <p:spPr bwMode="auto">
          <a:xfrm>
            <a:off x="2000250" y="285750"/>
            <a:ext cx="6145212" cy="523875"/>
          </a:xfrm>
          <a:prstGeom prst="rect">
            <a:avLst/>
          </a:prstGeom>
          <a:noFill/>
        </p:spPr>
        <p:txBody>
          <a:bodyPr wrap="none">
            <a:spAutoFit/>
          </a:bodyPr>
          <a:lstStyle/>
          <a:p>
            <a:pPr lvl="0">
              <a:defRPr/>
            </a:pPr>
            <a:r>
              <a:rPr sz="2800" b="1" i="0" u="none">
                <a:solidFill>
                  <a:srgbClr val="C00000"/>
                </a:solidFill>
                <a:latin typeface="Times New Roman"/>
                <a:ea typeface="Times New Roman"/>
              </a:rPr>
              <a:t>Как отмечают День победы в России</a:t>
            </a:r>
            <a:endParaRPr/>
          </a:p>
        </p:txBody>
      </p:sp>
      <p:pic>
        <p:nvPicPr>
          <p:cNvPr id="15364" name="Picture 2" descr="http://im4-tub.yandex.net/i?id=223414177-10-24"/>
          <p:cNvPicPr>
            <a:picLocks noChangeAspect="1" noGrp="1"/>
          </p:cNvPicPr>
          <p:nvPr/>
        </p:nvPicPr>
        <p:blipFill>
          <a:blip r:embed="rId2"/>
          <a:stretch/>
        </p:blipFill>
        <p:spPr bwMode="auto">
          <a:xfrm>
            <a:off x="285750" y="2500312"/>
            <a:ext cx="3005137" cy="2143125"/>
          </a:xfrm>
          <a:prstGeom prst="rect">
            <a:avLst/>
          </a:prstGeom>
          <a:noFill/>
        </p:spPr>
      </p:pic>
      <p:pic>
        <p:nvPicPr>
          <p:cNvPr id="15365" name="Picture 4" descr="http://im8-tub.yandex.net/i?id=19357177-18-24"/>
          <p:cNvPicPr>
            <a:picLocks noChangeAspect="1" noGrp="1"/>
          </p:cNvPicPr>
          <p:nvPr/>
        </p:nvPicPr>
        <p:blipFill>
          <a:blip r:embed="rId3"/>
          <a:stretch/>
        </p:blipFill>
        <p:spPr bwMode="auto">
          <a:xfrm>
            <a:off x="5572125" y="2928937"/>
            <a:ext cx="3357562" cy="2322512"/>
          </a:xfrm>
          <a:prstGeom prst="rect">
            <a:avLst/>
          </a:prstGeom>
          <a:noFill/>
        </p:spPr>
      </p:pic>
      <p:pic>
        <p:nvPicPr>
          <p:cNvPr id="15366" name="Picture 6" descr="http://im0-tub.yandex.net/i?id=21173337-23-24"/>
          <p:cNvPicPr>
            <a:picLocks noChangeAspect="1" noGrp="1"/>
          </p:cNvPicPr>
          <p:nvPr/>
        </p:nvPicPr>
        <p:blipFill>
          <a:blip r:embed="rId4"/>
          <a:stretch/>
        </p:blipFill>
        <p:spPr bwMode="auto">
          <a:xfrm>
            <a:off x="2928937" y="4857750"/>
            <a:ext cx="2519362" cy="181451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3000" fill="hold"/>
                                        <p:tgtEl>
                                          <p:spTgt spid="15362"/>
                                        </p:tgtEl>
                                        <p:attrNameLst>
                                          <p:attrName>ppt_x</p:attrName>
                                        </p:attrNameLst>
                                      </p:cBhvr>
                                      <p:tavLst>
                                        <p:tav tm="0">
                                          <p:val>
                                            <p:strVal val="1+#ppt_w/2"/>
                                          </p:val>
                                        </p:tav>
                                        <p:tav tm="100000">
                                          <p:val>
                                            <p:strVal val="#ppt_x"/>
                                          </p:val>
                                        </p:tav>
                                      </p:tavLst>
                                    </p:anim>
                                    <p:anim calcmode="lin" valueType="num">
                                      <p:cBhvr additive="base">
                                        <p:cTn id="8" dur="3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plus(in)">
                                      <p:cBhvr>
                                        <p:cTn id="13" dur="5000"/>
                                        <p:tgtEl>
                                          <p:spTgt spid="153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3" presetClass="entr" presetSubtype="0" fill="hold" nodeType="click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fade">
                                      <p:cBhvr>
                                        <p:cTn id="18" dur="500"/>
                                        <p:tgtEl>
                                          <p:spTgt spid="15365"/>
                                        </p:tgtEl>
                                      </p:cBhvr>
                                    </p:animEffect>
                                    <p:anim calcmode="lin" valueType="num">
                                      <p:cBhvr>
                                        <p:cTn id="19" dur="2000" fill="hold"/>
                                        <p:tgtEl>
                                          <p:spTgt spid="15365"/>
                                        </p:tgtEl>
                                        <p:attrNameLst>
                                          <p:attrName>ppt_x</p:attrName>
                                        </p:attrNameLst>
                                      </p:cBhvr>
                                      <p:tavLst>
                                        <p:tav tm="0">
                                          <p:val>
                                            <p:strVal val="#ppt_x"/>
                                          </p:val>
                                        </p:tav>
                                        <p:tav tm="100000">
                                          <p:val>
                                            <p:strVal val="#ppt_x"/>
                                          </p:val>
                                        </p:tav>
                                      </p:tavLst>
                                    </p:anim>
                                    <p:anim calcmode="lin" valueType="num">
                                      <p:cBhvr>
                                        <p:cTn id="20" dur="2000" fill="hold"/>
                                        <p:tgtEl>
                                          <p:spTgt spid="15365"/>
                                        </p:tgtEl>
                                        <p:attrNameLst>
                                          <p:attrName>ppt_y</p:attrName>
                                        </p:attrNameLst>
                                      </p:cBhvr>
                                      <p:tavLst>
                                        <p:tav tm="0">
                                          <p:val>
                                            <p:strVal val="#ppt_y+0.31"/>
                                          </p:val>
                                        </p:tav>
                                        <p:tav tm="100000">
                                          <p:val>
                                            <p:strVal val="#ppt_y+0.31"/>
                                          </p:val>
                                        </p:tav>
                                      </p:tavLst>
                                    </p:anim>
                                    <p:anim calcmode="lin" valueType="num">
                                      <p:cBhvr>
                                        <p:cTn id="21" dur="3000" fill="hold">
                                          <p:stCondLst>
                                            <p:cond delay="2000"/>
                                          </p:stCondLst>
                                        </p:cTn>
                                        <p:tgtEl>
                                          <p:spTgt spid="153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Lst>
                                    </p:anim>
                                    <p:anim calcmode="lin" valueType="num">
                                      <p:cBhvr>
                                        <p:cTn id="22" dur="3000" fill="hold">
                                          <p:stCondLst>
                                            <p:cond delay="2000"/>
                                          </p:stCondLst>
                                        </p:cTn>
                                        <p:tgtEl>
                                          <p:spTgt spid="153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fade">
                                      <p:cBhvr>
                                        <p:cTn id="27" dur="5000"/>
                                        <p:tgtEl>
                                          <p:spTgt spid="15366"/>
                                        </p:tgtEl>
                                      </p:cBhvr>
                                    </p:animEffect>
                                    <p:anim calcmode="lin" valueType="num">
                                      <p:cBhvr>
                                        <p:cTn id="28" dur="5000" fill="hold"/>
                                        <p:tgtEl>
                                          <p:spTgt spid="15366"/>
                                        </p:tgtEl>
                                        <p:attrNameLst>
                                          <p:attrName>ppt_x</p:attrName>
                                        </p:attrNameLst>
                                      </p:cBhvr>
                                      <p:tavLst>
                                        <p:tav tm="0">
                                          <p:val>
                                            <p:strVal val="#ppt_x"/>
                                          </p:val>
                                        </p:tav>
                                        <p:tav tm="100000">
                                          <p:val>
                                            <p:strVal val="#ppt_x"/>
                                          </p:val>
                                        </p:tav>
                                      </p:tavLst>
                                    </p:anim>
                                    <p:anim calcmode="lin" valueType="num">
                                      <p:cBhvr>
                                        <p:cTn id="29" dur="4500" fill="hold"/>
                                        <p:tgtEl>
                                          <p:spTgt spid="15366"/>
                                        </p:tgtEl>
                                        <p:attrNameLst>
                                          <p:attrName>ppt_y</p:attrName>
                                        </p:attrNameLst>
                                      </p:cBhvr>
                                      <p:tavLst>
                                        <p:tav tm="0">
                                          <p:val>
                                            <p:strVal val="#ppt_y+1"/>
                                          </p:val>
                                        </p:tav>
                                        <p:tav tm="100000">
                                          <p:val>
                                            <p:strVal val="#ppt_y-.03"/>
                                          </p:val>
                                        </p:tav>
                                      </p:tavLst>
                                    </p:anim>
                                    <p:anim calcmode="lin" valueType="num">
                                      <p:cBhvr>
                                        <p:cTn id="30" dur="500" fill="hold">
                                          <p:stCondLst>
                                            <p:cond delay="4500"/>
                                          </p:stCondLst>
                                        </p:cTn>
                                        <p:tgtEl>
                                          <p:spTgt spid="153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386" name="Прямоугольник 1"/>
          <p:cNvSpPr>
            <a:spLocks noChangeShapeType="1" noGrp="1"/>
          </p:cNvSpPr>
          <p:nvPr/>
        </p:nvSpPr>
        <p:spPr bwMode="auto">
          <a:xfrm>
            <a:off x="0" y="500062"/>
            <a:ext cx="2428875" cy="830262"/>
          </a:xfrm>
          <a:prstGeom prst="rect">
            <a:avLst/>
          </a:prstGeom>
          <a:noFill/>
        </p:spPr>
        <p:txBody>
          <a:bodyPr lIns="91440" tIns="45720" rIns="91440" bIns="45720">
            <a:spAutoFit/>
          </a:bodyPr>
          <a:lstStyle/>
          <a:p>
            <a:pPr lvl="0">
              <a:defRPr/>
            </a:pPr>
            <a:r>
              <a:rPr sz="1200" b="1" i="0" u="none">
                <a:solidFill>
                  <a:srgbClr val="17375E"/>
                </a:solidFill>
                <a:latin typeface="Times New Roman"/>
                <a:ea typeface="Times New Roman"/>
              </a:rPr>
              <a:t>«Воин-освободитель»</a:t>
            </a:r>
            <a:r>
              <a:rPr sz="1200">
                <a:solidFill>
                  <a:srgbClr val="17375E"/>
                </a:solidFill>
                <a:latin typeface="Times New Roman"/>
                <a:ea typeface="Times New Roman"/>
              </a:rPr>
              <a:t> —монумент в берлинском Трептов-парке. Открыт 8 мая 1949 года. Высота — 12 метров.</a:t>
            </a:r>
            <a:endParaRPr/>
          </a:p>
        </p:txBody>
      </p:sp>
      <p:pic>
        <p:nvPicPr>
          <p:cNvPr id="16387" name="Picture 4" descr="Картинка 1 из 293">
            <a:hlinkClick r:id="rId2"/>
          </p:cNvPr>
          <p:cNvPicPr>
            <a:picLocks noChangeAspect="1" noGrp="1"/>
          </p:cNvPicPr>
          <p:nvPr/>
        </p:nvPicPr>
        <p:blipFill>
          <a:blip r:embed="rId3"/>
          <a:stretch/>
        </p:blipFill>
        <p:spPr bwMode="auto">
          <a:xfrm>
            <a:off x="1285875" y="1285875"/>
            <a:ext cx="1490662" cy="2090736"/>
          </a:xfrm>
          <a:prstGeom prst="rect">
            <a:avLst/>
          </a:prstGeom>
          <a:noFill/>
        </p:spPr>
      </p:pic>
      <p:sp>
        <p:nvSpPr>
          <p:cNvPr id="16388" name="Прямоугольник 4"/>
          <p:cNvSpPr>
            <a:spLocks noChangeShapeType="1" noGrp="1"/>
          </p:cNvSpPr>
          <p:nvPr/>
        </p:nvSpPr>
        <p:spPr bwMode="auto">
          <a:xfrm>
            <a:off x="142875" y="3286125"/>
            <a:ext cx="2428875" cy="1570037"/>
          </a:xfrm>
          <a:prstGeom prst="rect">
            <a:avLst/>
          </a:prstGeom>
          <a:noFill/>
        </p:spPr>
        <p:txBody>
          <a:bodyPr lIns="91440" tIns="45720" rIns="91440" bIns="45720">
            <a:spAutoFit/>
          </a:bodyPr>
          <a:lstStyle/>
          <a:p>
            <a:pPr lvl="0">
              <a:defRPr/>
            </a:pPr>
            <a:r>
              <a:rPr sz="1200">
                <a:solidFill>
                  <a:srgbClr val="17375E"/>
                </a:solidFill>
                <a:latin typeface="Times New Roman"/>
                <a:ea typeface="Times New Roman"/>
              </a:rPr>
              <a:t>Центром композиции является фигура советского солдата с опущенным  мечом и ребёнком на руках, стоящим на обломках свастики. В постаменте памятника находится помещение, украшенное мозаикой с изображением советского народа.</a:t>
            </a:r>
            <a:endParaRPr/>
          </a:p>
        </p:txBody>
      </p:sp>
      <p:grpSp>
        <p:nvGrpSpPr>
          <p:cNvPr id="16391" name="Rectangle 1"/>
          <p:cNvGrpSpPr/>
          <p:nvPr/>
        </p:nvGrpSpPr>
        <p:grpSpPr bwMode="auto">
          <a:xfrm>
            <a:off x="1547812" y="-133350"/>
            <a:ext cx="5041900" cy="846137"/>
            <a:chOff x="975" y="-84"/>
            <a:chExt cx="3175" cy="533"/>
          </a:xfrm>
        </p:grpSpPr>
        <p:pic>
          <p:nvPicPr>
            <p:cNvPr id="16389" name="Rectangle 1"/>
            <p:cNvPicPr>
              <a:picLocks noChangeAspect="1"/>
            </p:cNvPicPr>
            <p:nvPr/>
          </p:nvPicPr>
          <p:blipFill>
            <a:blip r:embed="rId4"/>
            <a:stretch/>
          </p:blipFill>
          <p:spPr bwMode="auto">
            <a:xfrm>
              <a:off x="975" y="-84"/>
              <a:ext cx="3175" cy="533"/>
            </a:xfrm>
            <a:prstGeom prst="rect">
              <a:avLst/>
            </a:prstGeom>
            <a:noFill/>
          </p:spPr>
        </p:pic>
        <p:sp>
          <p:nvSpPr>
            <p:cNvPr id="16390" name="Shape 16390"/>
            <p:cNvSpPr txBox="1">
              <a:spLocks noChangeShapeType="1"/>
            </p:cNvSpPr>
            <p:nvPr/>
          </p:nvSpPr>
          <p:spPr bwMode="auto">
            <a:xfrm>
              <a:off x="1080" y="0"/>
              <a:ext cx="2970" cy="330"/>
            </a:xfrm>
            <a:prstGeom prst="rect">
              <a:avLst/>
            </a:prstGeom>
            <a:noFill/>
          </p:spPr>
          <p:txBody>
            <a:bodyPr lIns="91440" tIns="45720" rIns="91440" bIns="45720" anchor="ctr" anchorCtr="0">
              <a:spAutoFit/>
            </a:bodyPr>
            <a:lstStyle/>
            <a:p>
              <a:pPr lvl="0" algn="ctr">
                <a:defRPr/>
              </a:pPr>
              <a:r>
                <a:rPr sz="2800" b="1" i="0" u="none">
                  <a:solidFill>
                    <a:srgbClr val="FF0000"/>
                  </a:solidFill>
                  <a:latin typeface="Times New Roman"/>
                  <a:ea typeface="Times New Roman"/>
                </a:rPr>
                <a:t>Навечно в памяти народа</a:t>
              </a:r>
              <a:endParaRPr/>
            </a:p>
          </p:txBody>
        </p:sp>
      </p:grpSp>
      <p:sp>
        <p:nvSpPr>
          <p:cNvPr id="16392" name="Rectangle 2"/>
          <p:cNvSpPr>
            <a:spLocks noChangeShapeType="1" noGrp="1"/>
          </p:cNvSpPr>
          <p:nvPr/>
        </p:nvSpPr>
        <p:spPr bwMode="auto">
          <a:xfrm>
            <a:off x="2857500" y="500062"/>
            <a:ext cx="3214687" cy="646112"/>
          </a:xfrm>
          <a:prstGeom prst="rect">
            <a:avLst/>
          </a:prstGeom>
          <a:noFill/>
        </p:spPr>
        <p:txBody>
          <a:bodyPr lIns="91440" tIns="45720" rIns="91440" bIns="45720" anchor="ctr" anchorCtr="0">
            <a:spAutoFit/>
          </a:bodyPr>
          <a:lstStyle/>
          <a:p>
            <a:pPr lvl="0">
              <a:defRPr/>
            </a:pPr>
            <a:r>
              <a:rPr sz="1200" b="1" i="0" u="none">
                <a:solidFill>
                  <a:srgbClr val="17375E"/>
                </a:solidFill>
                <a:latin typeface="Times New Roman"/>
                <a:ea typeface="Times New Roman"/>
              </a:rPr>
              <a:t>Мамаев курган — это мемориальный комплекс «Героям Сталинградской битвы».</a:t>
            </a:r>
            <a:endParaRPr/>
          </a:p>
        </p:txBody>
      </p:sp>
      <p:pic>
        <p:nvPicPr>
          <p:cNvPr id="16393" name="Picture 3" descr="C:\Users\Андрей\Desktop\v1.jpg"/>
          <p:cNvPicPr>
            <a:picLocks noChangeAspect="1" noGrp="1"/>
          </p:cNvPicPr>
          <p:nvPr/>
        </p:nvPicPr>
        <p:blipFill>
          <a:blip r:embed="rId5"/>
          <a:stretch/>
        </p:blipFill>
        <p:spPr bwMode="auto">
          <a:xfrm>
            <a:off x="3643312" y="928686"/>
            <a:ext cx="1643062" cy="2190750"/>
          </a:xfrm>
          <a:prstGeom prst="rect">
            <a:avLst/>
          </a:prstGeom>
          <a:noFill/>
        </p:spPr>
      </p:pic>
      <p:sp>
        <p:nvSpPr>
          <p:cNvPr id="16394" name="Rectangle 4"/>
          <p:cNvSpPr>
            <a:spLocks noChangeShapeType="1" noGrp="1"/>
          </p:cNvSpPr>
          <p:nvPr/>
        </p:nvSpPr>
        <p:spPr bwMode="auto">
          <a:xfrm>
            <a:off x="6143625" y="2571750"/>
            <a:ext cx="3000375" cy="2678112"/>
          </a:xfrm>
          <a:prstGeom prst="rect">
            <a:avLst/>
          </a:prstGeom>
          <a:noFill/>
        </p:spPr>
        <p:txBody>
          <a:bodyPr lIns="91440" tIns="45720" rIns="91440" bIns="45720" anchor="ctr" anchorCtr="0">
            <a:spAutoFit/>
          </a:bodyPr>
          <a:lstStyle/>
          <a:p>
            <a:pPr lvl="0">
              <a:defRPr/>
            </a:pPr>
            <a:r>
              <a:rPr sz="1200" b="1" i="0" u="none">
                <a:solidFill>
                  <a:srgbClr val="17375E"/>
                </a:solidFill>
                <a:latin typeface="Times New Roman"/>
                <a:ea typeface="Times New Roman"/>
              </a:rPr>
              <a:t>В Омске7 мая 2010 открылся памятник труженикам военного тыла. </a:t>
            </a:r>
            <a:endParaRPr/>
          </a:p>
          <a:p>
            <a:pPr lvl="0">
              <a:defRPr/>
            </a:pPr>
            <a:r>
              <a:rPr sz="1200" b="1" i="0" u="none">
                <a:solidFill>
                  <a:srgbClr val="17375E"/>
                </a:solidFill>
                <a:latin typeface="Times New Roman"/>
                <a:ea typeface="Times New Roman"/>
              </a:rPr>
              <a:t>На торжественном открытии создатели монумента заложили в его основание капсулу с посланием, которая будет вскрыта в 2045 году в день 100-летия Победы. Омский памятник был создан за четыре месяца. его размеры - 8 м в высоту и 13 м в длину. В единый комплекс объединены девять фигур - женщина с младенцем на руках, крестьянка, идущая на покос, рабочий оборонного завода, медсестра, мать, проводившая на фронт сыновей. </a:t>
            </a:r>
            <a:endParaRPr/>
          </a:p>
        </p:txBody>
      </p:sp>
      <p:pic>
        <p:nvPicPr>
          <p:cNvPr id="16395" name="Picture 5" descr="C:\Users\Андрей\Desktop\image_gallery.jpg"/>
          <p:cNvPicPr>
            <a:picLocks noChangeAspect="1" noGrp="1"/>
          </p:cNvPicPr>
          <p:nvPr/>
        </p:nvPicPr>
        <p:blipFill>
          <a:blip r:embed="rId6"/>
          <a:stretch/>
        </p:blipFill>
        <p:spPr bwMode="auto">
          <a:xfrm>
            <a:off x="6286500" y="541337"/>
            <a:ext cx="2857500" cy="2078037"/>
          </a:xfrm>
          <a:prstGeom prst="rect">
            <a:avLst/>
          </a:prstGeom>
          <a:noFill/>
        </p:spPr>
      </p:pic>
      <p:sp>
        <p:nvSpPr>
          <p:cNvPr id="16396" name="Прямоугольник 11"/>
          <p:cNvSpPr>
            <a:spLocks noChangeShapeType="1" noGrp="1"/>
          </p:cNvSpPr>
          <p:nvPr/>
        </p:nvSpPr>
        <p:spPr bwMode="auto">
          <a:xfrm>
            <a:off x="6715125" y="214312"/>
            <a:ext cx="2222500" cy="276225"/>
          </a:xfrm>
          <a:prstGeom prst="rect">
            <a:avLst/>
          </a:prstGeom>
          <a:noFill/>
        </p:spPr>
        <p:txBody>
          <a:bodyPr wrap="none">
            <a:spAutoFit/>
          </a:bodyPr>
          <a:lstStyle/>
          <a:p>
            <a:pPr lvl="0">
              <a:defRPr/>
            </a:pPr>
            <a:r>
              <a:rPr sz="1200" b="1" i="0" u="none">
                <a:solidFill>
                  <a:srgbClr val="7030A0"/>
                </a:solidFill>
                <a:latin typeface="Times New Roman"/>
                <a:ea typeface="Times New Roman"/>
              </a:rPr>
              <a:t>Памятник Труженикам тыла</a:t>
            </a:r>
            <a:endParaRPr/>
          </a:p>
        </p:txBody>
      </p:sp>
      <p:sp>
        <p:nvSpPr>
          <p:cNvPr id="16397" name="Прямоугольник 12"/>
          <p:cNvSpPr>
            <a:spLocks noChangeShapeType="1" noGrp="1"/>
          </p:cNvSpPr>
          <p:nvPr/>
        </p:nvSpPr>
        <p:spPr bwMode="auto">
          <a:xfrm>
            <a:off x="3143250" y="3071812"/>
            <a:ext cx="2857500" cy="2308225"/>
          </a:xfrm>
          <a:prstGeom prst="rect">
            <a:avLst/>
          </a:prstGeom>
          <a:noFill/>
        </p:spPr>
        <p:txBody>
          <a:bodyPr lIns="91440" tIns="45720" rIns="91440" bIns="45720">
            <a:spAutoFit/>
          </a:bodyPr>
          <a:lstStyle/>
          <a:p>
            <a:pPr lvl="0">
              <a:defRPr/>
            </a:pPr>
            <a:r>
              <a:rPr sz="1200" b="1" i="0" u="none">
                <a:solidFill>
                  <a:srgbClr val="17375E"/>
                </a:solidFill>
                <a:latin typeface="Times New Roman"/>
                <a:ea typeface="Times New Roman"/>
              </a:rPr>
              <a:t>Мамаев курган</a:t>
            </a:r>
            <a:r>
              <a:rPr sz="1200">
                <a:solidFill>
                  <a:srgbClr val="17375E"/>
                </a:solidFill>
                <a:latin typeface="Times New Roman"/>
                <a:ea typeface="Times New Roman"/>
              </a:rPr>
              <a:t> расположен в Центральном районе города Волгограда, где во время Сталинградской битвы происходили ожесточённые бои , продолжительностью 200 дней.Контроль за «высотой 102,0», как обозначался Мамаев курган на военных картах, неоднократно переходил от советских войск к немецким и наоборот, так как располагался над центральной частью Сталинграда и Волгой. Бои в районе Мамаева кургана вели немецкие войска.</a:t>
            </a:r>
            <a:endParaRPr/>
          </a:p>
        </p:txBody>
      </p:sp>
      <p:sp>
        <p:nvSpPr>
          <p:cNvPr id="16398" name="Прямоугольник 13"/>
          <p:cNvSpPr>
            <a:spLocks noChangeShapeType="1" noGrp="1"/>
          </p:cNvSpPr>
          <p:nvPr/>
        </p:nvSpPr>
        <p:spPr bwMode="auto">
          <a:xfrm>
            <a:off x="3214687" y="5429250"/>
            <a:ext cx="4572000" cy="1016000"/>
          </a:xfrm>
          <a:prstGeom prst="rect">
            <a:avLst/>
          </a:prstGeom>
          <a:noFill/>
        </p:spPr>
        <p:txBody>
          <a:bodyPr lIns="91440" tIns="45720" rIns="91440" bIns="45720">
            <a:spAutoFit/>
          </a:bodyPr>
          <a:lstStyle/>
          <a:p>
            <a:pPr lvl="0">
              <a:defRPr/>
            </a:pPr>
            <a:r>
              <a:rPr sz="1200" b="1" i="0" u="none">
                <a:solidFill>
                  <a:srgbClr val="17375E"/>
                </a:solidFill>
                <a:latin typeface="Times New Roman"/>
                <a:ea typeface="Times New Roman"/>
              </a:rPr>
              <a:t>Брестская крепость </a:t>
            </a:r>
            <a:r>
              <a:rPr sz="1200">
                <a:solidFill>
                  <a:srgbClr val="17375E"/>
                </a:solidFill>
                <a:latin typeface="Times New Roman"/>
                <a:ea typeface="Times New Roman"/>
              </a:rPr>
              <a:t>построена в середине 19 века на месте древнего города, на островах, образованных реками Западный Буг и Мухавец. Состояла из 4 укреплений: Центрального (Цитадели), Тереспольского (Западного), Волынского (Южного), Кобринского (Северного).</a:t>
            </a:r>
            <a:endParaRPr/>
          </a:p>
        </p:txBody>
      </p:sp>
      <p:pic>
        <p:nvPicPr>
          <p:cNvPr id="16399" name="Picture 10" descr="Картинка 17 из 1745">
            <a:hlinkClick r:id="rId7"/>
          </p:cNvPr>
          <p:cNvPicPr>
            <a:picLocks noChangeAspect="1" noGrp="1"/>
          </p:cNvPicPr>
          <p:nvPr/>
        </p:nvPicPr>
        <p:blipFill>
          <a:blip r:embed="rId8"/>
          <a:stretch/>
        </p:blipFill>
        <p:spPr bwMode="auto">
          <a:xfrm>
            <a:off x="428625" y="4835525"/>
            <a:ext cx="2571750" cy="1800225"/>
          </a:xfrm>
          <a:prstGeom prst="rect">
            <a:avLst/>
          </a:prstGeom>
          <a:noFill/>
        </p:spPr>
      </p:pic>
      <p:pic>
        <p:nvPicPr>
          <p:cNvPr id="16400" name="best-mp3.ru_yuliya_nachalova_-_ty_zhe_vyzhil,_soldat.mp3">
            <a:hlinkClick r:id="" action="ppaction://media"/>
          </p:cNvPr>
          <p:cNvPicPr>
            <a:picLocks noChangeAspect="1" noGrp="1"/>
          </p:cNvPicPr>
          <p:nvPr>
            <a:audioFile r:link="rId11"/>
            <p:extLst>
              <p:ext uri="{DAA4B4D4-6D71-4841-9C94-3DE7FCFB9230}">
                <p14:media xmlns:p14="http://schemas.microsoft.com/office/powerpoint/2010/main" r:embed="rId10"/>
              </p:ext>
            </p:extLst>
          </p:nvPr>
        </p:nvPicPr>
        <p:blipFill>
          <a:blip r:embed="rId9"/>
          <a:stretch/>
        </p:blipFill>
        <p:spPr bwMode="auto">
          <a:xfrm>
            <a:off x="8358187" y="6286500"/>
            <a:ext cx="304800" cy="304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40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16391"/>
                                        </p:tgtEl>
                                        <p:attrNameLst>
                                          <p:attrName>style.visibility</p:attrName>
                                        </p:attrNameLst>
                                      </p:cBhvr>
                                      <p:to>
                                        <p:strVal val="visible"/>
                                      </p:to>
                                    </p:set>
                                    <p:anim calcmode="lin" valueType="num">
                                      <p:cBhvr additive="base">
                                        <p:cTn id="11" dur="5000" fill="hold"/>
                                        <p:tgtEl>
                                          <p:spTgt spid="16391"/>
                                        </p:tgtEl>
                                        <p:attrNameLst>
                                          <p:attrName>ppt_x</p:attrName>
                                        </p:attrNameLst>
                                      </p:cBhvr>
                                      <p:tavLst>
                                        <p:tav tm="0">
                                          <p:val>
                                            <p:strVal val="#ppt_x"/>
                                          </p:val>
                                        </p:tav>
                                        <p:tav tm="100000">
                                          <p:val>
                                            <p:strVal val="#ppt_x"/>
                                          </p:val>
                                        </p:tav>
                                      </p:tavLst>
                                    </p:anim>
                                    <p:anim calcmode="lin" valueType="num">
                                      <p:cBhvr additive="base">
                                        <p:cTn id="12" dur="5000" fill="hold"/>
                                        <p:tgtEl>
                                          <p:spTgt spid="16391"/>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additive="base">
                                        <p:cTn id="17" dur="5000" fill="hold"/>
                                        <p:tgtEl>
                                          <p:spTgt spid="16386"/>
                                        </p:tgtEl>
                                        <p:attrNameLst>
                                          <p:attrName>ppt_x</p:attrName>
                                        </p:attrNameLst>
                                      </p:cBhvr>
                                      <p:tavLst>
                                        <p:tav tm="0">
                                          <p:val>
                                            <p:strVal val="0-#ppt_w/2"/>
                                          </p:val>
                                        </p:tav>
                                        <p:tav tm="100000">
                                          <p:val>
                                            <p:strVal val="#ppt_x"/>
                                          </p:val>
                                        </p:tav>
                                      </p:tavLst>
                                    </p:anim>
                                    <p:anim calcmode="lin" valueType="num">
                                      <p:cBhvr additive="base">
                                        <p:cTn id="18" dur="50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387"/>
                                        </p:tgtEl>
                                        <p:attrNameLst>
                                          <p:attrName>style.visibility</p:attrName>
                                        </p:attrNameLst>
                                      </p:cBhvr>
                                      <p:to>
                                        <p:strVal val="visible"/>
                                      </p:to>
                                    </p:set>
                                    <p:animEffect transition="in" filter="wipe(down)">
                                      <p:cBhvr>
                                        <p:cTn id="23" dur="5000"/>
                                        <p:tgtEl>
                                          <p:spTgt spid="163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6388"/>
                                        </p:tgtEl>
                                        <p:attrNameLst>
                                          <p:attrName>style.visibility</p:attrName>
                                        </p:attrNameLst>
                                      </p:cBhvr>
                                      <p:to>
                                        <p:strVal val="visible"/>
                                      </p:to>
                                    </p:set>
                                    <p:anim calcmode="lin" valueType="num">
                                      <p:cBhvr additive="base">
                                        <p:cTn id="28" dur="5000" fill="hold"/>
                                        <p:tgtEl>
                                          <p:spTgt spid="16388"/>
                                        </p:tgtEl>
                                        <p:attrNameLst>
                                          <p:attrName>ppt_x</p:attrName>
                                        </p:attrNameLst>
                                      </p:cBhvr>
                                      <p:tavLst>
                                        <p:tav tm="0">
                                          <p:val>
                                            <p:strVal val="0-#ppt_w/2"/>
                                          </p:val>
                                        </p:tav>
                                        <p:tav tm="100000">
                                          <p:val>
                                            <p:strVal val="#ppt_x"/>
                                          </p:val>
                                        </p:tav>
                                      </p:tavLst>
                                    </p:anim>
                                    <p:anim calcmode="lin" valueType="num">
                                      <p:cBhvr additive="base">
                                        <p:cTn id="29" dur="50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 fill="hold" nodeType="clickEffect">
                                  <p:stCondLst>
                                    <p:cond delay="0"/>
                                  </p:stCondLst>
                                  <p:childTnLst>
                                    <p:set>
                                      <p:cBhvr>
                                        <p:cTn id="33" dur="1" fill="hold">
                                          <p:stCondLst>
                                            <p:cond delay="0"/>
                                          </p:stCondLst>
                                        </p:cTn>
                                        <p:tgtEl>
                                          <p:spTgt spid="16392"/>
                                        </p:tgtEl>
                                        <p:attrNameLst>
                                          <p:attrName>style.visibility</p:attrName>
                                        </p:attrNameLst>
                                      </p:cBhvr>
                                      <p:to>
                                        <p:strVal val="visible"/>
                                      </p:to>
                                    </p:set>
                                    <p:anim calcmode="lin" valueType="num">
                                      <p:cBhvr additive="base">
                                        <p:cTn id="34" dur="5000" fill="hold"/>
                                        <p:tgtEl>
                                          <p:spTgt spid="16392"/>
                                        </p:tgtEl>
                                        <p:attrNameLst>
                                          <p:attrName>ppt_x</p:attrName>
                                        </p:attrNameLst>
                                      </p:cBhvr>
                                      <p:tavLst>
                                        <p:tav tm="0">
                                          <p:val>
                                            <p:strVal val="#ppt_x"/>
                                          </p:val>
                                        </p:tav>
                                        <p:tav tm="100000">
                                          <p:val>
                                            <p:strVal val="#ppt_x"/>
                                          </p:val>
                                        </p:tav>
                                      </p:tavLst>
                                    </p:anim>
                                    <p:anim calcmode="lin" valueType="num">
                                      <p:cBhvr additive="base">
                                        <p:cTn id="35" dur="5000" fill="hold"/>
                                        <p:tgtEl>
                                          <p:spTgt spid="16392"/>
                                        </p:tgtEl>
                                        <p:attrNameLst>
                                          <p:attrName>ppt_y</p:attrName>
                                        </p:attrNameLst>
                                      </p:cBhvr>
                                      <p:tavLst>
                                        <p:tav tm="0">
                                          <p:val>
                                            <p:strVal val="0-#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6397"/>
                                        </p:tgtEl>
                                        <p:attrNameLst>
                                          <p:attrName>style.visibility</p:attrName>
                                        </p:attrNameLst>
                                      </p:cBhvr>
                                      <p:to>
                                        <p:strVal val="visible"/>
                                      </p:to>
                                    </p:set>
                                    <p:anim calcmode="lin" valueType="num">
                                      <p:cBhvr additive="base">
                                        <p:cTn id="40" dur="5000" fill="hold"/>
                                        <p:tgtEl>
                                          <p:spTgt spid="16397"/>
                                        </p:tgtEl>
                                        <p:attrNameLst>
                                          <p:attrName>ppt_x</p:attrName>
                                        </p:attrNameLst>
                                      </p:cBhvr>
                                      <p:tavLst>
                                        <p:tav tm="0">
                                          <p:val>
                                            <p:strVal val="#ppt_x"/>
                                          </p:val>
                                        </p:tav>
                                        <p:tav tm="100000">
                                          <p:val>
                                            <p:strVal val="#ppt_x"/>
                                          </p:val>
                                        </p:tav>
                                      </p:tavLst>
                                    </p:anim>
                                    <p:anim calcmode="lin" valueType="num">
                                      <p:cBhvr additive="base">
                                        <p:cTn id="41" dur="5000" fill="hold"/>
                                        <p:tgtEl>
                                          <p:spTgt spid="16397"/>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16393"/>
                                        </p:tgtEl>
                                        <p:attrNameLst>
                                          <p:attrName>style.visibility</p:attrName>
                                        </p:attrNameLst>
                                      </p:cBhvr>
                                      <p:to>
                                        <p:strVal val="visible"/>
                                      </p:to>
                                    </p:set>
                                    <p:animEffect transition="in" filter="fade">
                                      <p:cBhvr>
                                        <p:cTn id="46" dur="5000"/>
                                        <p:tgtEl>
                                          <p:spTgt spid="16393"/>
                                        </p:tgtEl>
                                      </p:cBhvr>
                                    </p:animEffect>
                                    <p:anim calcmode="lin" valueType="num">
                                      <p:cBhvr>
                                        <p:cTn id="47" dur="5000" fill="hold"/>
                                        <p:tgtEl>
                                          <p:spTgt spid="16393"/>
                                        </p:tgtEl>
                                        <p:attrNameLst>
                                          <p:attrName>ppt_x</p:attrName>
                                        </p:attrNameLst>
                                      </p:cBhvr>
                                      <p:tavLst>
                                        <p:tav tm="0">
                                          <p:val>
                                            <p:strVal val="#ppt_x"/>
                                          </p:val>
                                        </p:tav>
                                        <p:tav tm="100000">
                                          <p:val>
                                            <p:strVal val="#ppt_x"/>
                                          </p:val>
                                        </p:tav>
                                      </p:tavLst>
                                    </p:anim>
                                    <p:anim calcmode="lin" valueType="num">
                                      <p:cBhvr>
                                        <p:cTn id="48" dur="4500" fill="hold"/>
                                        <p:tgtEl>
                                          <p:spTgt spid="16393"/>
                                        </p:tgtEl>
                                        <p:attrNameLst>
                                          <p:attrName>ppt_y</p:attrName>
                                        </p:attrNameLst>
                                      </p:cBhvr>
                                      <p:tavLst>
                                        <p:tav tm="0">
                                          <p:val>
                                            <p:strVal val="#ppt_y+1"/>
                                          </p:val>
                                        </p:tav>
                                        <p:tav tm="100000">
                                          <p:val>
                                            <p:strVal val="#ppt_y-.03"/>
                                          </p:val>
                                        </p:tav>
                                      </p:tavLst>
                                    </p:anim>
                                    <p:anim calcmode="lin" valueType="num">
                                      <p:cBhvr>
                                        <p:cTn id="49" dur="500" fill="hold">
                                          <p:stCondLst>
                                            <p:cond delay="4500"/>
                                          </p:stCondLst>
                                        </p:cTn>
                                        <p:tgtEl>
                                          <p:spTgt spid="16393"/>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394"/>
                                        </p:tgtEl>
                                        <p:attrNameLst>
                                          <p:attrName>style.visibility</p:attrName>
                                        </p:attrNameLst>
                                      </p:cBhvr>
                                      <p:to>
                                        <p:strVal val="visible"/>
                                      </p:to>
                                    </p:set>
                                    <p:anim calcmode="lin" valueType="num">
                                      <p:cBhvr additive="base">
                                        <p:cTn id="54" dur="5000" fill="hold"/>
                                        <p:tgtEl>
                                          <p:spTgt spid="16394"/>
                                        </p:tgtEl>
                                        <p:attrNameLst>
                                          <p:attrName>ppt_x</p:attrName>
                                        </p:attrNameLst>
                                      </p:cBhvr>
                                      <p:tavLst>
                                        <p:tav tm="0">
                                          <p:val>
                                            <p:strVal val="1+#ppt_w/2"/>
                                          </p:val>
                                        </p:tav>
                                        <p:tav tm="100000">
                                          <p:val>
                                            <p:strVal val="#ppt_x"/>
                                          </p:val>
                                        </p:tav>
                                      </p:tavLst>
                                    </p:anim>
                                    <p:anim calcmode="lin" valueType="num">
                                      <p:cBhvr additive="base">
                                        <p:cTn id="55" dur="50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childTnLst>
                                    <p:set>
                                      <p:cBhvr>
                                        <p:cTn id="59" dur="1" fill="hold">
                                          <p:stCondLst>
                                            <p:cond delay="0"/>
                                          </p:stCondLst>
                                        </p:cTn>
                                        <p:tgtEl>
                                          <p:spTgt spid="16395"/>
                                        </p:tgtEl>
                                        <p:attrNameLst>
                                          <p:attrName>style.visibility</p:attrName>
                                        </p:attrNameLst>
                                      </p:cBhvr>
                                      <p:to>
                                        <p:strVal val="visible"/>
                                      </p:to>
                                    </p:set>
                                    <p:anim calcmode="lin" valueType="num">
                                      <p:cBhvr additive="base">
                                        <p:cTn id="60" dur="5000" fill="hold"/>
                                        <p:tgtEl>
                                          <p:spTgt spid="16395"/>
                                        </p:tgtEl>
                                        <p:attrNameLst>
                                          <p:attrName>ppt_x</p:attrName>
                                        </p:attrNameLst>
                                      </p:cBhvr>
                                      <p:tavLst>
                                        <p:tav tm="0">
                                          <p:val>
                                            <p:strVal val="1+#ppt_w/2"/>
                                          </p:val>
                                        </p:tav>
                                        <p:tav tm="100000">
                                          <p:val>
                                            <p:strVal val="#ppt_x"/>
                                          </p:val>
                                        </p:tav>
                                      </p:tavLst>
                                    </p:anim>
                                    <p:anim calcmode="lin" valueType="num">
                                      <p:cBhvr additive="base">
                                        <p:cTn id="61" dur="5000" fill="hold"/>
                                        <p:tgtEl>
                                          <p:spTgt spid="16395"/>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6396"/>
                                        </p:tgtEl>
                                        <p:attrNameLst>
                                          <p:attrName>style.visibility</p:attrName>
                                        </p:attrNameLst>
                                      </p:cBhvr>
                                      <p:to>
                                        <p:strVal val="visible"/>
                                      </p:to>
                                    </p:set>
                                    <p:anim calcmode="lin" valueType="num">
                                      <p:cBhvr additive="base">
                                        <p:cTn id="66" dur="1000" fill="hold"/>
                                        <p:tgtEl>
                                          <p:spTgt spid="16396"/>
                                        </p:tgtEl>
                                        <p:attrNameLst>
                                          <p:attrName>ppt_x</p:attrName>
                                        </p:attrNameLst>
                                      </p:cBhvr>
                                      <p:tavLst>
                                        <p:tav tm="0">
                                          <p:val>
                                            <p:strVal val="1+#ppt_w/2"/>
                                          </p:val>
                                        </p:tav>
                                        <p:tav tm="100000">
                                          <p:val>
                                            <p:strVal val="#ppt_x"/>
                                          </p:val>
                                        </p:tav>
                                      </p:tavLst>
                                    </p:anim>
                                    <p:anim calcmode="lin" valueType="num">
                                      <p:cBhvr additive="base">
                                        <p:cTn id="67" dur="1000" fill="hold"/>
                                        <p:tgtEl>
                                          <p:spTgt spid="16396"/>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16399"/>
                                        </p:tgtEl>
                                        <p:attrNameLst>
                                          <p:attrName>style.visibility</p:attrName>
                                        </p:attrNameLst>
                                      </p:cBhvr>
                                      <p:to>
                                        <p:strVal val="visible"/>
                                      </p:to>
                                    </p:set>
                                    <p:animEffect transition="in" filter="box(in)">
                                      <p:cBhvr>
                                        <p:cTn id="72" dur="5000"/>
                                        <p:tgtEl>
                                          <p:spTgt spid="163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398"/>
                                        </p:tgtEl>
                                        <p:attrNameLst>
                                          <p:attrName>style.visibility</p:attrName>
                                        </p:attrNameLst>
                                      </p:cBhvr>
                                      <p:to>
                                        <p:strVal val="visible"/>
                                      </p:to>
                                    </p:set>
                                    <p:anim calcmode="lin" valueType="num">
                                      <p:cBhvr additive="base">
                                        <p:cTn id="77" dur="5000" fill="hold"/>
                                        <p:tgtEl>
                                          <p:spTgt spid="16398"/>
                                        </p:tgtEl>
                                        <p:attrNameLst>
                                          <p:attrName>ppt_x</p:attrName>
                                        </p:attrNameLst>
                                      </p:cBhvr>
                                      <p:tavLst>
                                        <p:tav tm="0">
                                          <p:val>
                                            <p:strVal val="#ppt_x"/>
                                          </p:val>
                                        </p:tav>
                                        <p:tav tm="100000">
                                          <p:val>
                                            <p:strVal val="#ppt_x"/>
                                          </p:val>
                                        </p:tav>
                                      </p:tavLst>
                                    </p:anim>
                                    <p:anim calcmode="lin" valueType="num">
                                      <p:cBhvr additive="base">
                                        <p:cTn id="78" dur="5000" fill="hold"/>
                                        <p:tgtEl>
                                          <p:spTgt spid="16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Prev" delay="0">
                      <p:tgtEl>
                        <p:sldTgt/>
                      </p:tgtEl>
                    </p:cond>
                    <p:cond evt="onStopAudio" delay="0">
                      <p:tgtEl>
                        <p:sldTgt/>
                      </p:tgtEl>
                    </p:cond>
                  </p:endCondLst>
                </p:cTn>
                <p:tgtEl>
                  <p:spTgt spid="1640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7410" name="Picture 4" descr="http://im8-tub.yandex.net/i?id=18468507-16-24"/>
          <p:cNvPicPr>
            <a:picLocks noChangeAspect="1" noGrp="1"/>
          </p:cNvPicPr>
          <p:nvPr/>
        </p:nvPicPr>
        <p:blipFill>
          <a:blip r:embed="rId2"/>
          <a:stretch/>
        </p:blipFill>
        <p:spPr bwMode="auto">
          <a:xfrm rot="2070360">
            <a:off x="7023100" y="2628900"/>
            <a:ext cx="1903412" cy="1433512"/>
          </a:xfrm>
          <a:prstGeom prst="rect">
            <a:avLst/>
          </a:prstGeom>
          <a:noFill/>
        </p:spPr>
      </p:pic>
      <p:pic>
        <p:nvPicPr>
          <p:cNvPr id="17411" name="Picture 6" descr="http://im0-tub.yandex.net/i?id=12708860-10-24"/>
          <p:cNvPicPr>
            <a:picLocks noChangeAspect="1" noGrp="1"/>
          </p:cNvPicPr>
          <p:nvPr/>
        </p:nvPicPr>
        <p:blipFill>
          <a:blip r:embed="rId3"/>
          <a:stretch/>
        </p:blipFill>
        <p:spPr bwMode="auto">
          <a:xfrm rot="-2084646">
            <a:off x="392112" y="4884737"/>
            <a:ext cx="1263650" cy="1771650"/>
          </a:xfrm>
          <a:prstGeom prst="rect">
            <a:avLst/>
          </a:prstGeom>
          <a:noFill/>
        </p:spPr>
      </p:pic>
      <p:pic>
        <p:nvPicPr>
          <p:cNvPr id="17412" name="Picture 8" descr="http://im5-tub.yandex.net/i?id=127762530-16-24"/>
          <p:cNvPicPr>
            <a:picLocks noChangeAspect="1" noGrp="1"/>
          </p:cNvPicPr>
          <p:nvPr/>
        </p:nvPicPr>
        <p:blipFill>
          <a:blip r:embed="rId4"/>
          <a:stretch/>
        </p:blipFill>
        <p:spPr bwMode="auto">
          <a:xfrm rot="-281130">
            <a:off x="350837" y="1323974"/>
            <a:ext cx="1544637" cy="957262"/>
          </a:xfrm>
          <a:prstGeom prst="rect">
            <a:avLst/>
          </a:prstGeom>
          <a:noFill/>
        </p:spPr>
      </p:pic>
      <p:pic>
        <p:nvPicPr>
          <p:cNvPr id="17413" name="Picture 12" descr="http://im8-tub.yandex.net/i?id=105380222-02-24"/>
          <p:cNvPicPr>
            <a:picLocks noChangeAspect="1" noGrp="1"/>
          </p:cNvPicPr>
          <p:nvPr/>
        </p:nvPicPr>
        <p:blipFill>
          <a:blip r:embed="rId5"/>
          <a:stretch/>
        </p:blipFill>
        <p:spPr bwMode="auto">
          <a:xfrm>
            <a:off x="2071687" y="4143375"/>
            <a:ext cx="2360612" cy="2027237"/>
          </a:xfrm>
          <a:prstGeom prst="rect">
            <a:avLst/>
          </a:prstGeom>
          <a:noFill/>
        </p:spPr>
      </p:pic>
      <p:pic>
        <p:nvPicPr>
          <p:cNvPr id="17414" name="Picture 14" descr="http://im3-tub.yandex.net/i?id=86918520-14-24"/>
          <p:cNvPicPr>
            <a:picLocks noChangeAspect="1" noGrp="1"/>
          </p:cNvPicPr>
          <p:nvPr/>
        </p:nvPicPr>
        <p:blipFill>
          <a:blip r:embed="rId6"/>
          <a:srcRect l="0" t="0" r="-1" b="7385"/>
          <a:stretch/>
        </p:blipFill>
        <p:spPr bwMode="auto">
          <a:xfrm>
            <a:off x="2000250" y="1285875"/>
            <a:ext cx="3830637" cy="2724150"/>
          </a:xfrm>
          <a:prstGeom prst="rect">
            <a:avLst/>
          </a:prstGeom>
          <a:noFill/>
        </p:spPr>
      </p:pic>
      <p:pic>
        <p:nvPicPr>
          <p:cNvPr id="17415" name="Picture 16" descr="http://im8-tub.yandex.net/i?id=62688726-06-24"/>
          <p:cNvPicPr>
            <a:picLocks noChangeAspect="1" noGrp="1"/>
          </p:cNvPicPr>
          <p:nvPr/>
        </p:nvPicPr>
        <p:blipFill>
          <a:blip r:embed="rId7"/>
          <a:stretch/>
        </p:blipFill>
        <p:spPr bwMode="auto">
          <a:xfrm rot="1819405">
            <a:off x="5030787" y="4929187"/>
            <a:ext cx="2035175" cy="1519236"/>
          </a:xfrm>
          <a:prstGeom prst="rect">
            <a:avLst/>
          </a:prstGeom>
          <a:noFill/>
        </p:spPr>
      </p:pic>
      <p:pic>
        <p:nvPicPr>
          <p:cNvPr id="17416" name="Picture 18" descr="http://im2-tub.yandex.net/i?id=76003799-18-24"/>
          <p:cNvPicPr>
            <a:picLocks noChangeAspect="1" noGrp="1"/>
          </p:cNvPicPr>
          <p:nvPr/>
        </p:nvPicPr>
        <p:blipFill>
          <a:blip r:embed="rId8"/>
          <a:stretch/>
        </p:blipFill>
        <p:spPr bwMode="auto">
          <a:xfrm rot="-1252322">
            <a:off x="127000" y="193675"/>
            <a:ext cx="1257300" cy="942975"/>
          </a:xfrm>
          <a:prstGeom prst="rect">
            <a:avLst/>
          </a:prstGeom>
          <a:noFill/>
        </p:spPr>
      </p:pic>
      <p:pic>
        <p:nvPicPr>
          <p:cNvPr id="17417" name="Picture 20" descr="http://im3-tub.yandex.net/i?id=146906857-10-24"/>
          <p:cNvPicPr>
            <a:picLocks noChangeAspect="1" noGrp="1"/>
          </p:cNvPicPr>
          <p:nvPr/>
        </p:nvPicPr>
        <p:blipFill>
          <a:blip r:embed="rId9"/>
          <a:stretch/>
        </p:blipFill>
        <p:spPr bwMode="auto">
          <a:xfrm rot="1611883">
            <a:off x="5921375" y="3584575"/>
            <a:ext cx="1631950" cy="1304925"/>
          </a:xfrm>
          <a:prstGeom prst="rect">
            <a:avLst/>
          </a:prstGeom>
          <a:noFill/>
        </p:spPr>
      </p:pic>
      <p:pic>
        <p:nvPicPr>
          <p:cNvPr id="17418" name="Picture 22" descr="http://im5-tub.yandex.net/i?id=64488009-20-24"/>
          <p:cNvPicPr>
            <a:picLocks noChangeAspect="1" noGrp="1"/>
          </p:cNvPicPr>
          <p:nvPr/>
        </p:nvPicPr>
        <p:blipFill>
          <a:blip r:embed="rId10"/>
          <a:srcRect l="0" t="11670" r="-243" b="14125"/>
          <a:stretch/>
        </p:blipFill>
        <p:spPr bwMode="auto">
          <a:xfrm rot="1946007">
            <a:off x="5832475" y="1500187"/>
            <a:ext cx="1620837" cy="928686"/>
          </a:xfrm>
          <a:prstGeom prst="rect">
            <a:avLst/>
          </a:prstGeom>
          <a:noFill/>
        </p:spPr>
      </p:pic>
      <p:pic>
        <p:nvPicPr>
          <p:cNvPr id="17419" name="Picture 26" descr="http://im5-tub.yandex.net/i?id=382614584-02-24"/>
          <p:cNvPicPr>
            <a:picLocks noChangeAspect="1" noGrp="1"/>
          </p:cNvPicPr>
          <p:nvPr/>
        </p:nvPicPr>
        <p:blipFill>
          <a:blip r:embed="rId11"/>
          <a:stretch/>
        </p:blipFill>
        <p:spPr bwMode="auto">
          <a:xfrm rot="1359978">
            <a:off x="7604125" y="4440237"/>
            <a:ext cx="1143000" cy="2286000"/>
          </a:xfrm>
          <a:prstGeom prst="rect">
            <a:avLst/>
          </a:prstGeom>
          <a:noFill/>
        </p:spPr>
      </p:pic>
      <p:pic>
        <p:nvPicPr>
          <p:cNvPr id="17420" name="Picture 10" descr="http://im3-tub.yandex.net/i?id=390955937-05-24"/>
          <p:cNvPicPr>
            <a:picLocks noChangeAspect="1" noGrp="1"/>
          </p:cNvPicPr>
          <p:nvPr/>
        </p:nvPicPr>
        <p:blipFill>
          <a:blip r:embed="rId12"/>
          <a:stretch/>
        </p:blipFill>
        <p:spPr bwMode="auto">
          <a:xfrm rot="-349008">
            <a:off x="303212" y="2492375"/>
            <a:ext cx="1357312" cy="1817687"/>
          </a:xfrm>
          <a:prstGeom prst="rect">
            <a:avLst/>
          </a:prstGeom>
          <a:noFill/>
        </p:spPr>
      </p:pic>
      <p:pic>
        <p:nvPicPr>
          <p:cNvPr id="17421" name="Picture 24" descr="http://im4-tub.yandex.net/i?id=89504754-10-24"/>
          <p:cNvPicPr>
            <a:picLocks noChangeAspect="1" noGrp="1"/>
          </p:cNvPicPr>
          <p:nvPr/>
        </p:nvPicPr>
        <p:blipFill>
          <a:blip r:embed="rId13"/>
          <a:stretch/>
        </p:blipFill>
        <p:spPr bwMode="auto">
          <a:xfrm rot="1834118">
            <a:off x="7388225" y="274637"/>
            <a:ext cx="1484312" cy="1473200"/>
          </a:xfrm>
          <a:prstGeom prst="rect">
            <a:avLst/>
          </a:prstGeom>
          <a:noFill/>
        </p:spPr>
      </p:pic>
      <p:sp>
        <p:nvSpPr>
          <p:cNvPr id="17422" name="Rectangle 27"/>
          <p:cNvSpPr>
            <a:spLocks noChangeShapeType="1" noGrp="1"/>
          </p:cNvSpPr>
          <p:nvPr/>
        </p:nvSpPr>
        <p:spPr bwMode="auto">
          <a:xfrm>
            <a:off x="1357312" y="285750"/>
            <a:ext cx="6715125" cy="1016000"/>
          </a:xfrm>
          <a:prstGeom prst="rect">
            <a:avLst/>
          </a:prstGeom>
          <a:noFill/>
        </p:spPr>
        <p:txBody>
          <a:bodyPr lIns="91440" tIns="45720" rIns="91440" bIns="45720" anchor="ctr" anchorCtr="0">
            <a:spAutoFit/>
          </a:bodyPr>
          <a:lstStyle/>
          <a:p>
            <a:pPr lvl="0">
              <a:defRPr/>
            </a:pPr>
            <a:r>
              <a:rPr sz="6000" b="1" i="0" u="none">
                <a:solidFill>
                  <a:srgbClr val="C00000"/>
                </a:solidFill>
                <a:latin typeface="Times New Roman"/>
                <a:ea typeface="Times New Roman"/>
              </a:rPr>
              <a:t>С Днём Победы!</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3000" fill="hold"/>
                                        <p:tgtEl>
                                          <p:spTgt spid="17416"/>
                                        </p:tgtEl>
                                        <p:attrNameLst>
                                          <p:attrName>ppt_x</p:attrName>
                                        </p:attrNameLst>
                                      </p:cBhvr>
                                      <p:tavLst>
                                        <p:tav tm="0">
                                          <p:val>
                                            <p:strVal val="#ppt_x"/>
                                          </p:val>
                                        </p:tav>
                                        <p:tav tm="100000">
                                          <p:val>
                                            <p:strVal val="#ppt_x"/>
                                          </p:val>
                                        </p:tav>
                                      </p:tavLst>
                                    </p:anim>
                                    <p:anim calcmode="lin" valueType="num">
                                      <p:cBhvr additive="base">
                                        <p:cTn id="8" dur="3000" fill="hold"/>
                                        <p:tgtEl>
                                          <p:spTgt spid="174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0" fill="hold"/>
                                        <p:tgtEl>
                                          <p:spTgt spid="17412"/>
                                        </p:tgtEl>
                                        <p:attrNameLst>
                                          <p:attrName>ppt_x</p:attrName>
                                        </p:attrNameLst>
                                      </p:cBhvr>
                                      <p:tavLst>
                                        <p:tav tm="0">
                                          <p:val>
                                            <p:strVal val="#ppt_x"/>
                                          </p:val>
                                        </p:tav>
                                        <p:tav tm="100000">
                                          <p:val>
                                            <p:strVal val="#ppt_x"/>
                                          </p:val>
                                        </p:tav>
                                      </p:tavLst>
                                    </p:anim>
                                    <p:anim calcmode="lin" valueType="num">
                                      <p:cBhvr additive="base">
                                        <p:cTn id="14" dur="50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Effect transition="in" filter="fade">
                                      <p:cBhvr>
                                        <p:cTn id="19" dur="5000"/>
                                        <p:tgtEl>
                                          <p:spTgt spid="17410"/>
                                        </p:tgtEl>
                                      </p:cBhvr>
                                    </p:animEffect>
                                    <p:anim calcmode="lin" valueType="num">
                                      <p:cBhvr>
                                        <p:cTn id="20" dur="5000" fill="hold"/>
                                        <p:tgtEl>
                                          <p:spTgt spid="17410"/>
                                        </p:tgtEl>
                                        <p:attrNameLst>
                                          <p:attrName>ppt_x</p:attrName>
                                        </p:attrNameLst>
                                      </p:cBhvr>
                                      <p:tavLst>
                                        <p:tav tm="0">
                                          <p:val>
                                            <p:strVal val="#ppt_x"/>
                                          </p:val>
                                        </p:tav>
                                        <p:tav tm="100000">
                                          <p:val>
                                            <p:strVal val="#ppt_x"/>
                                          </p:val>
                                        </p:tav>
                                      </p:tavLst>
                                    </p:anim>
                                    <p:anim calcmode="lin" valueType="num">
                                      <p:cBhvr>
                                        <p:cTn id="21" dur="5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7418"/>
                                        </p:tgtEl>
                                        <p:attrNameLst>
                                          <p:attrName>style.visibility</p:attrName>
                                        </p:attrNameLst>
                                      </p:cBhvr>
                                      <p:to>
                                        <p:strVal val="visible"/>
                                      </p:to>
                                    </p:set>
                                    <p:anim calcmode="lin" valueType="num">
                                      <p:cBhvr>
                                        <p:cTn id="26" dur="5000" fill="hold"/>
                                        <p:tgtEl>
                                          <p:spTgt spid="17418"/>
                                        </p:tgtEl>
                                        <p:attrNameLst>
                                          <p:attrName>ppt_w</p:attrName>
                                        </p:attrNameLst>
                                      </p:cBhvr>
                                      <p:tavLst>
                                        <p:tav tm="0">
                                          <p:val>
                                            <p:fltVal val="0"/>
                                          </p:val>
                                        </p:tav>
                                        <p:tav tm="100000">
                                          <p:val>
                                            <p:strVal val="#ppt_w"/>
                                          </p:val>
                                        </p:tav>
                                      </p:tavLst>
                                    </p:anim>
                                    <p:anim calcmode="lin" valueType="num">
                                      <p:cBhvr>
                                        <p:cTn id="27" dur="5000" fill="hold"/>
                                        <p:tgtEl>
                                          <p:spTgt spid="17418"/>
                                        </p:tgtEl>
                                        <p:attrNameLst>
                                          <p:attrName>ppt_h</p:attrName>
                                        </p:attrNameLst>
                                      </p:cBhvr>
                                      <p:tavLst>
                                        <p:tav tm="0">
                                          <p:val>
                                            <p:fltVal val="0"/>
                                          </p:val>
                                        </p:tav>
                                        <p:tav tm="100000">
                                          <p:val>
                                            <p:strVal val="#ppt_h"/>
                                          </p:val>
                                        </p:tav>
                                      </p:tavLst>
                                    </p:anim>
                                    <p:animEffect transition="in" filter="fade">
                                      <p:cBhvr>
                                        <p:cTn id="28" dur="5000"/>
                                        <p:tgtEl>
                                          <p:spTgt spid="174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7414"/>
                                        </p:tgtEl>
                                        <p:attrNameLst>
                                          <p:attrName>style.visibility</p:attrName>
                                        </p:attrNameLst>
                                      </p:cBhvr>
                                      <p:to>
                                        <p:strVal val="visible"/>
                                      </p:to>
                                    </p:set>
                                    <p:anim calcmode="lin" valueType="num">
                                      <p:cBhvr>
                                        <p:cTn id="33" dur="5000" fill="hold"/>
                                        <p:tgtEl>
                                          <p:spTgt spid="17414"/>
                                        </p:tgtEl>
                                        <p:attrNameLst>
                                          <p:attrName>ppt_w</p:attrName>
                                        </p:attrNameLst>
                                      </p:cBhvr>
                                      <p:tavLst>
                                        <p:tav tm="0">
                                          <p:val>
                                            <p:fltVal val="0"/>
                                          </p:val>
                                        </p:tav>
                                        <p:tav tm="100000">
                                          <p:val>
                                            <p:strVal val="#ppt_w"/>
                                          </p:val>
                                        </p:tav>
                                      </p:tavLst>
                                    </p:anim>
                                    <p:anim calcmode="lin" valueType="num">
                                      <p:cBhvr>
                                        <p:cTn id="34" dur="5000" fill="hold"/>
                                        <p:tgtEl>
                                          <p:spTgt spid="17414"/>
                                        </p:tgtEl>
                                        <p:attrNameLst>
                                          <p:attrName>ppt_h</p:attrName>
                                        </p:attrNameLst>
                                      </p:cBhvr>
                                      <p:tavLst>
                                        <p:tav tm="0">
                                          <p:val>
                                            <p:fltVal val="0"/>
                                          </p:val>
                                        </p:tav>
                                        <p:tav tm="100000">
                                          <p:val>
                                            <p:strVal val="#ppt_h"/>
                                          </p:val>
                                        </p:tav>
                                      </p:tavLst>
                                    </p:anim>
                                    <p:animEffect transition="in" filter="fade">
                                      <p:cBhvr>
                                        <p:cTn id="35" dur="5000"/>
                                        <p:tgtEl>
                                          <p:spTgt spid="174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3" presetClass="entr" presetSubtype="0" fill="hold" nodeType="clickEffect">
                                  <p:stCondLst>
                                    <p:cond delay="0"/>
                                  </p:stCondLst>
                                  <p:childTnLst>
                                    <p:set>
                                      <p:cBhvr>
                                        <p:cTn id="39" dur="1" fill="hold">
                                          <p:stCondLst>
                                            <p:cond delay="0"/>
                                          </p:stCondLst>
                                        </p:cTn>
                                        <p:tgtEl>
                                          <p:spTgt spid="17420"/>
                                        </p:tgtEl>
                                        <p:attrNameLst>
                                          <p:attrName>style.visibility</p:attrName>
                                        </p:attrNameLst>
                                      </p:cBhvr>
                                      <p:to>
                                        <p:strVal val="visible"/>
                                      </p:to>
                                    </p:set>
                                    <p:animEffect transition="in" filter="fade">
                                      <p:cBhvr>
                                        <p:cTn id="40" dur="500"/>
                                        <p:tgtEl>
                                          <p:spTgt spid="17420"/>
                                        </p:tgtEl>
                                      </p:cBhvr>
                                    </p:animEffect>
                                    <p:anim calcmode="lin" valueType="num">
                                      <p:cBhvr>
                                        <p:cTn id="41" dur="2000" fill="hold"/>
                                        <p:tgtEl>
                                          <p:spTgt spid="17420"/>
                                        </p:tgtEl>
                                        <p:attrNameLst>
                                          <p:attrName>ppt_x</p:attrName>
                                        </p:attrNameLst>
                                      </p:cBhvr>
                                      <p:tavLst>
                                        <p:tav tm="0">
                                          <p:val>
                                            <p:strVal val="#ppt_x"/>
                                          </p:val>
                                        </p:tav>
                                        <p:tav tm="100000">
                                          <p:val>
                                            <p:strVal val="#ppt_x"/>
                                          </p:val>
                                        </p:tav>
                                      </p:tavLst>
                                    </p:anim>
                                    <p:anim calcmode="lin" valueType="num">
                                      <p:cBhvr>
                                        <p:cTn id="42" dur="2000" fill="hold"/>
                                        <p:tgtEl>
                                          <p:spTgt spid="17420"/>
                                        </p:tgtEl>
                                        <p:attrNameLst>
                                          <p:attrName>ppt_y</p:attrName>
                                        </p:attrNameLst>
                                      </p:cBhvr>
                                      <p:tavLst>
                                        <p:tav tm="0">
                                          <p:val>
                                            <p:strVal val="#ppt_y+0.31"/>
                                          </p:val>
                                        </p:tav>
                                        <p:tav tm="100000">
                                          <p:val>
                                            <p:strVal val="#ppt_y+0.31"/>
                                          </p:val>
                                        </p:tav>
                                      </p:tavLst>
                                    </p:anim>
                                    <p:anim calcmode="lin" valueType="num">
                                      <p:cBhvr>
                                        <p:cTn id="43" dur="3000" fill="hold">
                                          <p:stCondLst>
                                            <p:cond delay="2000"/>
                                          </p:stCondLst>
                                        </p:cTn>
                                        <p:tgtEl>
                                          <p:spTgt spid="174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Lst>
                                    </p:anim>
                                    <p:anim calcmode="lin" valueType="num">
                                      <p:cBhvr>
                                        <p:cTn id="44" dur="3000" fill="hold">
                                          <p:stCondLst>
                                            <p:cond delay="2000"/>
                                          </p:stCondLst>
                                        </p:cTn>
                                        <p:tgtEl>
                                          <p:spTgt spid="174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nodeType="clickEffect">
                                  <p:stCondLst>
                                    <p:cond delay="0"/>
                                  </p:stCondLst>
                                  <p:childTnLst>
                                    <p:set>
                                      <p:cBhvr>
                                        <p:cTn id="48" dur="1" fill="hold">
                                          <p:stCondLst>
                                            <p:cond delay="0"/>
                                          </p:stCondLst>
                                        </p:cTn>
                                        <p:tgtEl>
                                          <p:spTgt spid="17413"/>
                                        </p:tgtEl>
                                        <p:attrNameLst>
                                          <p:attrName>style.visibility</p:attrName>
                                        </p:attrNameLst>
                                      </p:cBhvr>
                                      <p:to>
                                        <p:strVal val="visible"/>
                                      </p:to>
                                    </p:set>
                                    <p:animEffect transition="in" filter="fade">
                                      <p:cBhvr>
                                        <p:cTn id="49" dur="5000"/>
                                        <p:tgtEl>
                                          <p:spTgt spid="17413"/>
                                        </p:tgtEl>
                                      </p:cBhvr>
                                    </p:animEffect>
                                    <p:anim calcmode="lin" valueType="num">
                                      <p:cBhvr>
                                        <p:cTn id="50" dur="5000" fill="hold"/>
                                        <p:tgtEl>
                                          <p:spTgt spid="17413"/>
                                        </p:tgtEl>
                                        <p:attrNameLst>
                                          <p:attrName>ppt_x</p:attrName>
                                        </p:attrNameLst>
                                      </p:cBhvr>
                                      <p:tavLst>
                                        <p:tav tm="0">
                                          <p:val>
                                            <p:strVal val="#ppt_x"/>
                                          </p:val>
                                        </p:tav>
                                        <p:tav tm="100000">
                                          <p:val>
                                            <p:strVal val="#ppt_x"/>
                                          </p:val>
                                        </p:tav>
                                      </p:tavLst>
                                    </p:anim>
                                    <p:anim calcmode="lin" valueType="num">
                                      <p:cBhvr>
                                        <p:cTn id="51" dur="5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3" presetClass="entr" presetSubtype="0" fill="hold" nodeType="clickEffect">
                                  <p:stCondLst>
                                    <p:cond delay="0"/>
                                  </p:stCondLst>
                                  <p:childTnLst>
                                    <p:set>
                                      <p:cBhvr>
                                        <p:cTn id="55" dur="1" fill="hold">
                                          <p:stCondLst>
                                            <p:cond delay="0"/>
                                          </p:stCondLst>
                                        </p:cTn>
                                        <p:tgtEl>
                                          <p:spTgt spid="17411"/>
                                        </p:tgtEl>
                                        <p:attrNameLst>
                                          <p:attrName>style.visibility</p:attrName>
                                        </p:attrNameLst>
                                      </p:cBhvr>
                                      <p:to>
                                        <p:strVal val="visible"/>
                                      </p:to>
                                    </p:set>
                                    <p:animEffect transition="in" filter="fade">
                                      <p:cBhvr>
                                        <p:cTn id="56" dur="500"/>
                                        <p:tgtEl>
                                          <p:spTgt spid="17411"/>
                                        </p:tgtEl>
                                      </p:cBhvr>
                                    </p:animEffect>
                                    <p:anim calcmode="lin" valueType="num">
                                      <p:cBhvr>
                                        <p:cTn id="57" dur="2000" fill="hold"/>
                                        <p:tgtEl>
                                          <p:spTgt spid="17411"/>
                                        </p:tgtEl>
                                        <p:attrNameLst>
                                          <p:attrName>ppt_x</p:attrName>
                                        </p:attrNameLst>
                                      </p:cBhvr>
                                      <p:tavLst>
                                        <p:tav tm="0">
                                          <p:val>
                                            <p:strVal val="#ppt_x"/>
                                          </p:val>
                                        </p:tav>
                                        <p:tav tm="100000">
                                          <p:val>
                                            <p:strVal val="#ppt_x"/>
                                          </p:val>
                                        </p:tav>
                                      </p:tavLst>
                                    </p:anim>
                                    <p:anim calcmode="lin" valueType="num">
                                      <p:cBhvr>
                                        <p:cTn id="58" dur="2000" fill="hold"/>
                                        <p:tgtEl>
                                          <p:spTgt spid="17411"/>
                                        </p:tgtEl>
                                        <p:attrNameLst>
                                          <p:attrName>ppt_y</p:attrName>
                                        </p:attrNameLst>
                                      </p:cBhvr>
                                      <p:tavLst>
                                        <p:tav tm="0">
                                          <p:val>
                                            <p:strVal val="#ppt_y+0.31"/>
                                          </p:val>
                                        </p:tav>
                                        <p:tav tm="100000">
                                          <p:val>
                                            <p:strVal val="#ppt_y+0.31"/>
                                          </p:val>
                                        </p:tav>
                                      </p:tavLst>
                                    </p:anim>
                                    <p:anim calcmode="lin" valueType="num">
                                      <p:cBhvr>
                                        <p:cTn id="59" dur="3000" fill="hold">
                                          <p:stCondLst>
                                            <p:cond delay="2000"/>
                                          </p:stCondLst>
                                        </p:cTn>
                                        <p:tgtEl>
                                          <p:spTgt spid="174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Lst>
                                    </p:anim>
                                    <p:anim calcmode="lin" valueType="num">
                                      <p:cBhvr>
                                        <p:cTn id="60" dur="3000" fill="hold">
                                          <p:stCondLst>
                                            <p:cond delay="2000"/>
                                          </p:stCondLst>
                                        </p:cTn>
                                        <p:tgtEl>
                                          <p:spTgt spid="174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7" presetClass="entr" presetSubtype="0" fill="hold" nodeType="clickEffect">
                                  <p:stCondLst>
                                    <p:cond delay="0"/>
                                  </p:stCondLst>
                                  <p:childTnLst>
                                    <p:set>
                                      <p:cBhvr>
                                        <p:cTn id="64" dur="1" fill="hold">
                                          <p:stCondLst>
                                            <p:cond delay="0"/>
                                          </p:stCondLst>
                                        </p:cTn>
                                        <p:tgtEl>
                                          <p:spTgt spid="17415"/>
                                        </p:tgtEl>
                                        <p:attrNameLst>
                                          <p:attrName>style.visibility</p:attrName>
                                        </p:attrNameLst>
                                      </p:cBhvr>
                                      <p:to>
                                        <p:strVal val="visible"/>
                                      </p:to>
                                    </p:set>
                                    <p:animEffect transition="in" filter="fade">
                                      <p:cBhvr>
                                        <p:cTn id="65" dur="5000"/>
                                        <p:tgtEl>
                                          <p:spTgt spid="17415"/>
                                        </p:tgtEl>
                                      </p:cBhvr>
                                    </p:animEffect>
                                    <p:anim calcmode="lin" valueType="num">
                                      <p:cBhvr>
                                        <p:cTn id="66" dur="5000" fill="hold"/>
                                        <p:tgtEl>
                                          <p:spTgt spid="17415"/>
                                        </p:tgtEl>
                                        <p:attrNameLst>
                                          <p:attrName>ppt_x</p:attrName>
                                        </p:attrNameLst>
                                      </p:cBhvr>
                                      <p:tavLst>
                                        <p:tav tm="0">
                                          <p:val>
                                            <p:strVal val="#ppt_x"/>
                                          </p:val>
                                        </p:tav>
                                        <p:tav tm="100000">
                                          <p:val>
                                            <p:strVal val="#ppt_x"/>
                                          </p:val>
                                        </p:tav>
                                      </p:tavLst>
                                    </p:anim>
                                    <p:anim calcmode="lin" valueType="num">
                                      <p:cBhvr>
                                        <p:cTn id="67" dur="5000" fill="hold"/>
                                        <p:tgtEl>
                                          <p:spTgt spid="17415"/>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6" fill="hold" nodeType="clickEffect">
                                  <p:stCondLst>
                                    <p:cond delay="0"/>
                                  </p:stCondLst>
                                  <p:childTnLst>
                                    <p:set>
                                      <p:cBhvr>
                                        <p:cTn id="71" dur="1" fill="hold">
                                          <p:stCondLst>
                                            <p:cond delay="0"/>
                                          </p:stCondLst>
                                        </p:cTn>
                                        <p:tgtEl>
                                          <p:spTgt spid="17419"/>
                                        </p:tgtEl>
                                        <p:attrNameLst>
                                          <p:attrName>style.visibility</p:attrName>
                                        </p:attrNameLst>
                                      </p:cBhvr>
                                      <p:to>
                                        <p:strVal val="visible"/>
                                      </p:to>
                                    </p:set>
                                    <p:anim calcmode="lin" valueType="num">
                                      <p:cBhvr additive="base">
                                        <p:cTn id="72" dur="5000" fill="hold"/>
                                        <p:tgtEl>
                                          <p:spTgt spid="17419"/>
                                        </p:tgtEl>
                                        <p:attrNameLst>
                                          <p:attrName>ppt_x</p:attrName>
                                        </p:attrNameLst>
                                      </p:cBhvr>
                                      <p:tavLst>
                                        <p:tav tm="0">
                                          <p:val>
                                            <p:strVal val="1+#ppt_w/2"/>
                                          </p:val>
                                        </p:tav>
                                        <p:tav tm="100000">
                                          <p:val>
                                            <p:strVal val="#ppt_x"/>
                                          </p:val>
                                        </p:tav>
                                      </p:tavLst>
                                    </p:anim>
                                    <p:anim calcmode="lin" valueType="num">
                                      <p:cBhvr additive="base">
                                        <p:cTn id="73" dur="50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2" fill="hold" nodeType="clickEffect">
                                  <p:stCondLst>
                                    <p:cond delay="0"/>
                                  </p:stCondLst>
                                  <p:childTnLst>
                                    <p:set>
                                      <p:cBhvr>
                                        <p:cTn id="77" dur="1" fill="hold">
                                          <p:stCondLst>
                                            <p:cond delay="0"/>
                                          </p:stCondLst>
                                        </p:cTn>
                                        <p:tgtEl>
                                          <p:spTgt spid="17417"/>
                                        </p:tgtEl>
                                        <p:attrNameLst>
                                          <p:attrName>style.visibility</p:attrName>
                                        </p:attrNameLst>
                                      </p:cBhvr>
                                      <p:to>
                                        <p:strVal val="visible"/>
                                      </p:to>
                                    </p:set>
                                    <p:anim calcmode="lin" valueType="num">
                                      <p:cBhvr additive="base">
                                        <p:cTn id="78" dur="5000" fill="hold"/>
                                        <p:tgtEl>
                                          <p:spTgt spid="17417"/>
                                        </p:tgtEl>
                                        <p:attrNameLst>
                                          <p:attrName>ppt_x</p:attrName>
                                        </p:attrNameLst>
                                      </p:cBhvr>
                                      <p:tavLst>
                                        <p:tav tm="0">
                                          <p:val>
                                            <p:strVal val="0-#ppt_w/2"/>
                                          </p:val>
                                        </p:tav>
                                        <p:tav tm="100000">
                                          <p:val>
                                            <p:strVal val="#ppt_x"/>
                                          </p:val>
                                        </p:tav>
                                      </p:tavLst>
                                    </p:anim>
                                    <p:anim calcmode="lin" valueType="num">
                                      <p:cBhvr additive="base">
                                        <p:cTn id="79" dur="50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7422"/>
                                        </p:tgtEl>
                                        <p:attrNameLst>
                                          <p:attrName>style.visibility</p:attrName>
                                        </p:attrNameLst>
                                      </p:cBhvr>
                                      <p:to>
                                        <p:strVal val="visible"/>
                                      </p:to>
                                    </p:set>
                                    <p:animEffect transition="in" filter="fade">
                                      <p:cBhvr>
                                        <p:cTn id="84" dur="5000"/>
                                        <p:tgtEl>
                                          <p:spTgt spid="17422"/>
                                        </p:tgtEl>
                                      </p:cBhvr>
                                    </p:animEffect>
                                    <p:anim calcmode="lin" valueType="num">
                                      <p:cBhvr>
                                        <p:cTn id="85" dur="5000" fill="hold"/>
                                        <p:tgtEl>
                                          <p:spTgt spid="17422"/>
                                        </p:tgtEl>
                                        <p:attrNameLst>
                                          <p:attrName>ppt_x</p:attrName>
                                        </p:attrNameLst>
                                      </p:cBhvr>
                                      <p:tavLst>
                                        <p:tav tm="0">
                                          <p:val>
                                            <p:strVal val="#ppt_x"/>
                                          </p:val>
                                        </p:tav>
                                        <p:tav tm="100000">
                                          <p:val>
                                            <p:strVal val="#ppt_x"/>
                                          </p:val>
                                        </p:tav>
                                      </p:tavLst>
                                    </p:anim>
                                    <p:anim calcmode="lin" valueType="num">
                                      <p:cBhvr>
                                        <p:cTn id="86" dur="5000" fill="hold"/>
                                        <p:tgtEl>
                                          <p:spTgt spid="17422"/>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3" fill="hold" nodeType="clickEffect">
                                  <p:stCondLst>
                                    <p:cond delay="0"/>
                                  </p:stCondLst>
                                  <p:childTnLst>
                                    <p:set>
                                      <p:cBhvr>
                                        <p:cTn id="90" dur="1" fill="hold">
                                          <p:stCondLst>
                                            <p:cond delay="0"/>
                                          </p:stCondLst>
                                        </p:cTn>
                                        <p:tgtEl>
                                          <p:spTgt spid="17421"/>
                                        </p:tgtEl>
                                        <p:attrNameLst>
                                          <p:attrName>style.visibility</p:attrName>
                                        </p:attrNameLst>
                                      </p:cBhvr>
                                      <p:to>
                                        <p:strVal val="visible"/>
                                      </p:to>
                                    </p:set>
                                    <p:anim calcmode="lin" valueType="num">
                                      <p:cBhvr additive="base">
                                        <p:cTn id="91" dur="5000" fill="hold"/>
                                        <p:tgtEl>
                                          <p:spTgt spid="17421"/>
                                        </p:tgtEl>
                                        <p:attrNameLst>
                                          <p:attrName>ppt_x</p:attrName>
                                        </p:attrNameLst>
                                      </p:cBhvr>
                                      <p:tavLst>
                                        <p:tav tm="0">
                                          <p:val>
                                            <p:strVal val="1+#ppt_w/2"/>
                                          </p:val>
                                        </p:tav>
                                        <p:tav tm="100000">
                                          <p:val>
                                            <p:strVal val="#ppt_x"/>
                                          </p:val>
                                        </p:tav>
                                      </p:tavLst>
                                    </p:anim>
                                    <p:anim calcmode="lin" valueType="num">
                                      <p:cBhvr additive="base">
                                        <p:cTn id="92" dur="5000" fill="hold"/>
                                        <p:tgtEl>
                                          <p:spTgt spid="174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434" name="Прямоугольник 1"/>
          <p:cNvSpPr>
            <a:spLocks noChangeShapeType="1" noGrp="1"/>
          </p:cNvSpPr>
          <p:nvPr/>
        </p:nvSpPr>
        <p:spPr bwMode="auto">
          <a:xfrm>
            <a:off x="428625" y="1214437"/>
            <a:ext cx="7500937" cy="954087"/>
          </a:xfrm>
          <a:prstGeom prst="rect">
            <a:avLst/>
          </a:prstGeom>
          <a:noFill/>
        </p:spPr>
        <p:txBody>
          <a:bodyPr lIns="91440" tIns="45720" rIns="91440" bIns="45720">
            <a:spAutoFit/>
          </a:bodyPr>
          <a:lstStyle/>
          <a:p>
            <a:pPr lvl="0">
              <a:defRPr/>
            </a:pPr>
            <a:r>
              <a:rPr lang="en-US" sz="1400" b="1" i="0" u="none">
                <a:latin typeface="Times New Roman"/>
                <a:ea typeface="Times New Roman"/>
              </a:rPr>
              <a:t>1.https://www.yandex.ru/search/?lr=47&amp;offline_search=1&amp;text=%D1%84%D0%BE%D1%82%D0%BE+%D0%B2%D0%B5%D0%BB%D0%B8%D0%BA%D0%BE%D0%B9+%D0%BE%D1%82%D0%B5%D1%87%D0%B5%D1%81%D1%82%D0%B2%D0%B5%D0%BD%D0%BD%D0%BE%D0%B9+%D0%B2%D0%BE%D0%B9%D0%BD%D1%8B+1941-1945</a:t>
            </a:r>
            <a:endParaRPr/>
          </a:p>
        </p:txBody>
      </p:sp>
      <p:sp>
        <p:nvSpPr>
          <p:cNvPr id="18435" name="Прямоугольник 2"/>
          <p:cNvSpPr>
            <a:spLocks noChangeShapeType="1" noGrp="1"/>
          </p:cNvSpPr>
          <p:nvPr/>
        </p:nvSpPr>
        <p:spPr bwMode="auto">
          <a:xfrm>
            <a:off x="428625" y="2286000"/>
            <a:ext cx="7643812" cy="738187"/>
          </a:xfrm>
          <a:prstGeom prst="rect">
            <a:avLst/>
          </a:prstGeom>
          <a:noFill/>
        </p:spPr>
        <p:txBody>
          <a:bodyPr lIns="91440" tIns="45720" rIns="91440" bIns="45720">
            <a:spAutoFit/>
          </a:bodyPr>
          <a:lstStyle/>
          <a:p>
            <a:pPr lvl="0">
              <a:defRPr/>
            </a:pPr>
            <a:endParaRPr lang="en-US" sz="1400"/>
          </a:p>
          <a:p>
            <a:pPr lvl="0">
              <a:defRPr/>
            </a:pPr>
            <a:endParaRPr lang="en-US" sz="1400"/>
          </a:p>
          <a:p>
            <a:pPr lvl="0">
              <a:defRPr/>
            </a:pPr>
            <a:r>
              <a:rPr lang="en-US" sz="1400" b="1" i="0" u="none">
                <a:latin typeface="Times New Roman"/>
                <a:ea typeface="Times New Roman"/>
              </a:rPr>
              <a:t>  2. https://fishki.net/1521427-dokumentalnoe-foto-vov-1941-1945.html</a:t>
            </a:r>
            <a:endParaRPr/>
          </a:p>
        </p:txBody>
      </p:sp>
      <p:sp>
        <p:nvSpPr>
          <p:cNvPr id="18436" name="Прямоугольник 3"/>
          <p:cNvSpPr>
            <a:spLocks noChangeShapeType="1" noGrp="1"/>
          </p:cNvSpPr>
          <p:nvPr/>
        </p:nvSpPr>
        <p:spPr bwMode="auto">
          <a:xfrm>
            <a:off x="642936" y="714375"/>
            <a:ext cx="7786687" cy="369887"/>
          </a:xfrm>
          <a:prstGeom prst="rect">
            <a:avLst/>
          </a:prstGeom>
          <a:noFill/>
        </p:spPr>
        <p:txBody>
          <a:bodyPr lIns="91440" tIns="45720" rIns="91440" bIns="45720">
            <a:spAutoFit/>
          </a:bodyPr>
          <a:lstStyle/>
          <a:p>
            <a:pPr lvl="0">
              <a:defRPr/>
            </a:pPr>
            <a:r>
              <a:rPr b="1" i="0" u="none">
                <a:solidFill>
                  <a:srgbClr val="FF0000"/>
                </a:solidFill>
                <a:latin typeface="Times New Roman"/>
                <a:ea typeface="Times New Roman"/>
              </a:rPr>
              <a:t>Список использованных источников:</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074" name="Заголовок 1"/>
          <p:cNvSpPr>
            <a:spLocks noChangeShapeType="1" noGrp="1"/>
          </p:cNvSpPr>
          <p:nvPr>
            <p:ph type="title"/>
          </p:nvPr>
        </p:nvSpPr>
        <p:spPr bwMode="auto">
          <a:xfrm>
            <a:off x="357187" y="0"/>
            <a:ext cx="8229600" cy="1143000"/>
          </a:xfrm>
          <a:prstGeom prst="rect">
            <a:avLst/>
          </a:prstGeom>
        </p:spPr>
        <p:txBody>
          <a:bodyPr lIns="91440" tIns="45720" rIns="91440" bIns="45720" anchor="ctr" anchorCtr="0"/>
          <a:lstStyle>
            <a:lvl1pPr marL="0" indent="0" algn="ctr" defTabSz="914400">
              <a:lnSpc>
                <a:spcPct val="100000"/>
              </a:lnSpc>
              <a:spcBef>
                <a:spcPts val="0"/>
              </a:spcBef>
              <a:spcAft>
                <a:spcPts val="0"/>
              </a:spcAft>
              <a:buNone/>
              <a:defRPr sz="4400" b="0" i="0">
                <a:solidFill>
                  <a:schemeClr val="dk1"/>
                </a:solidFill>
                <a:latin typeface="Calibri"/>
              </a:defRPr>
            </a:lvl1pPr>
            <a:lvl2pPr marL="0" indent="0" algn="ctr" defTabSz="914400">
              <a:lnSpc>
                <a:spcPct val="100000"/>
              </a:lnSpc>
              <a:spcBef>
                <a:spcPts val="0"/>
              </a:spcBef>
              <a:spcAft>
                <a:spcPts val="0"/>
              </a:spcAft>
              <a:buNone/>
              <a:defRPr sz="4400" b="0" i="0">
                <a:solidFill>
                  <a:schemeClr val="dk1"/>
                </a:solidFill>
                <a:latin typeface="Calibri"/>
              </a:defRPr>
            </a:lvl2pPr>
            <a:lvl3pPr marL="0" indent="0" algn="ctr" defTabSz="914400">
              <a:lnSpc>
                <a:spcPct val="100000"/>
              </a:lnSpc>
              <a:spcBef>
                <a:spcPts val="0"/>
              </a:spcBef>
              <a:spcAft>
                <a:spcPts val="0"/>
              </a:spcAft>
              <a:buNone/>
              <a:defRPr sz="4400" b="0" i="0">
                <a:solidFill>
                  <a:schemeClr val="dk1"/>
                </a:solidFill>
                <a:latin typeface="Calibri"/>
              </a:defRPr>
            </a:lvl3pPr>
            <a:lvl4pPr marL="0" indent="0" algn="ctr" defTabSz="914400">
              <a:lnSpc>
                <a:spcPct val="100000"/>
              </a:lnSpc>
              <a:spcBef>
                <a:spcPts val="0"/>
              </a:spcBef>
              <a:spcAft>
                <a:spcPts val="0"/>
              </a:spcAft>
              <a:buNone/>
              <a:defRPr sz="4400" b="0" i="0">
                <a:solidFill>
                  <a:schemeClr val="dk1"/>
                </a:solidFill>
                <a:latin typeface="Calibri"/>
              </a:defRPr>
            </a:lvl4pPr>
            <a:lvl5pPr marL="0" indent="0" algn="ctr" defTabSz="914400">
              <a:lnSpc>
                <a:spcPct val="100000"/>
              </a:lnSpc>
              <a:spcBef>
                <a:spcPts val="0"/>
              </a:spcBef>
              <a:spcAft>
                <a:spcPts val="0"/>
              </a:spcAft>
              <a:buNone/>
              <a:defRPr sz="4400" b="0" i="0">
                <a:solidFill>
                  <a:schemeClr val="dk1"/>
                </a:solidFill>
                <a:latin typeface="Calibri"/>
              </a:defRPr>
            </a:lvl5pPr>
          </a:lstStyle>
          <a:p>
            <a:pPr marL="0" lvl="0" indent="0">
              <a:spcBef>
                <a:spcPts val="0"/>
              </a:spcBef>
              <a:buNone/>
              <a:defRPr/>
            </a:pPr>
            <a:r>
              <a:rPr b="1" i="0" u="none">
                <a:solidFill>
                  <a:srgbClr val="FF0000"/>
                </a:solidFill>
                <a:latin typeface="Times New Roman"/>
                <a:ea typeface="Times New Roman"/>
              </a:rPr>
              <a:t>СССР  накануне  войны</a:t>
            </a:r>
            <a:endParaRPr/>
          </a:p>
        </p:txBody>
      </p:sp>
      <p:sp>
        <p:nvSpPr>
          <p:cNvPr id="3075" name="Прямоугольник 5"/>
          <p:cNvSpPr>
            <a:spLocks noChangeShapeType="1" noGrp="1"/>
          </p:cNvSpPr>
          <p:nvPr/>
        </p:nvSpPr>
        <p:spPr bwMode="auto">
          <a:xfrm>
            <a:off x="2214562" y="928686"/>
            <a:ext cx="7143750" cy="2862262"/>
          </a:xfrm>
          <a:prstGeom prst="rect">
            <a:avLst/>
          </a:prstGeom>
          <a:noFill/>
        </p:spPr>
        <p:txBody>
          <a:bodyPr lIns="91440" tIns="45720" rIns="91440" bIns="45720">
            <a:spAutoFit/>
          </a:bodyPr>
          <a:lstStyle/>
          <a:p>
            <a:pPr lvl="0" indent="0">
              <a:buFont typeface="Wingdings"/>
              <a:buChar char="ü"/>
              <a:defRPr/>
            </a:pPr>
            <a:r>
              <a:rPr b="1" i="0" u="none">
                <a:solidFill>
                  <a:srgbClr val="7030A0"/>
                </a:solidFill>
                <a:latin typeface="Times New Roman"/>
                <a:ea typeface="Times New Roman"/>
              </a:rPr>
              <a:t>СССР имела возможность производить любой вид     </a:t>
            </a:r>
            <a:endParaRPr/>
          </a:p>
          <a:p>
            <a:pPr lvl="0">
              <a:defRPr/>
            </a:pPr>
            <a:r>
              <a:rPr b="1" i="0" u="none">
                <a:solidFill>
                  <a:srgbClr val="7030A0"/>
                </a:solidFill>
                <a:latin typeface="Times New Roman"/>
                <a:ea typeface="Times New Roman"/>
              </a:rPr>
              <a:t>   промышленной продукции, доступной в то время человечеству;</a:t>
            </a:r>
            <a:endParaRPr/>
          </a:p>
          <a:p>
            <a:pPr lvl="0" indent="0">
              <a:buFont typeface="Wingdings"/>
              <a:buChar char="ü"/>
              <a:defRPr/>
            </a:pPr>
            <a:r>
              <a:rPr b="1" i="0" u="none">
                <a:solidFill>
                  <a:srgbClr val="7030A0"/>
                </a:solidFill>
                <a:latin typeface="Times New Roman"/>
                <a:ea typeface="Times New Roman"/>
              </a:rPr>
              <a:t>В СССР была хорошо развита экономика;</a:t>
            </a:r>
            <a:endParaRPr/>
          </a:p>
          <a:p>
            <a:pPr lvl="0" indent="0">
              <a:buFont typeface="Wingdings"/>
              <a:buChar char="ü"/>
              <a:defRPr/>
            </a:pPr>
            <a:r>
              <a:rPr b="1" i="0" u="none">
                <a:solidFill>
                  <a:srgbClr val="7030A0"/>
                </a:solidFill>
                <a:latin typeface="Times New Roman"/>
                <a:ea typeface="Times New Roman"/>
              </a:rPr>
              <a:t>По производству нефти Советский Союз В 1937 году занимал  </a:t>
            </a:r>
            <a:endParaRPr/>
          </a:p>
          <a:p>
            <a:pPr lvl="0">
              <a:defRPr/>
            </a:pPr>
            <a:r>
              <a:rPr b="1" i="0" u="none">
                <a:solidFill>
                  <a:srgbClr val="7030A0"/>
                </a:solidFill>
                <a:latin typeface="Times New Roman"/>
                <a:ea typeface="Times New Roman"/>
              </a:rPr>
              <a:t>   первое место в Европе;</a:t>
            </a:r>
            <a:endParaRPr/>
          </a:p>
          <a:p>
            <a:pPr lvl="0" indent="0">
              <a:buFont typeface="Wingdings"/>
              <a:buChar char="ü"/>
              <a:defRPr/>
            </a:pPr>
            <a:r>
              <a:rPr b="1" i="0" u="none">
                <a:solidFill>
                  <a:srgbClr val="7030A0"/>
                </a:solidFill>
                <a:latin typeface="Times New Roman"/>
                <a:ea typeface="Times New Roman"/>
              </a:rPr>
              <a:t>Советский Союз был также успешен в строительстве;</a:t>
            </a:r>
            <a:endParaRPr/>
          </a:p>
          <a:p>
            <a:pPr lvl="0" indent="0">
              <a:buFont typeface="Wingdings"/>
              <a:buChar char="ü"/>
              <a:defRPr/>
            </a:pPr>
            <a:r>
              <a:rPr b="1" i="0" u="none">
                <a:solidFill>
                  <a:srgbClr val="7030A0"/>
                </a:solidFill>
                <a:latin typeface="Times New Roman"/>
                <a:ea typeface="Times New Roman"/>
              </a:rPr>
              <a:t>Много внимания уделялось развитию железнодорожного  </a:t>
            </a:r>
            <a:endParaRPr/>
          </a:p>
          <a:p>
            <a:pPr lvl="0">
              <a:defRPr/>
            </a:pPr>
            <a:r>
              <a:rPr b="1" i="0" u="none">
                <a:solidFill>
                  <a:srgbClr val="7030A0"/>
                </a:solidFill>
                <a:latin typeface="Times New Roman"/>
                <a:ea typeface="Times New Roman"/>
              </a:rPr>
              <a:t>   транспорта;</a:t>
            </a:r>
            <a:endParaRPr/>
          </a:p>
          <a:p>
            <a:pPr lvl="0" indent="0">
              <a:buFont typeface="Wingdings"/>
              <a:buChar char="ü"/>
              <a:defRPr/>
            </a:pPr>
            <a:r>
              <a:rPr b="1" i="0" u="none">
                <a:solidFill>
                  <a:srgbClr val="7030A0"/>
                </a:solidFill>
                <a:latin typeface="Times New Roman"/>
                <a:ea typeface="Times New Roman"/>
              </a:rPr>
              <a:t>Постепенно в СССР ,после тяжелого кризиса, начался рост  </a:t>
            </a:r>
            <a:endParaRPr/>
          </a:p>
          <a:p>
            <a:pPr lvl="0">
              <a:defRPr/>
            </a:pPr>
            <a:r>
              <a:rPr b="1" i="0" u="none">
                <a:solidFill>
                  <a:srgbClr val="7030A0"/>
                </a:solidFill>
                <a:latin typeface="Times New Roman"/>
                <a:ea typeface="Times New Roman"/>
              </a:rPr>
              <a:t>   сельского хозяйства.</a:t>
            </a:r>
            <a:endParaRPr/>
          </a:p>
        </p:txBody>
      </p:sp>
      <p:pic>
        <p:nvPicPr>
          <p:cNvPr id="3076" name="Picture 2" descr="C:\Users\Андрей\Desktop\sssr10.jpg"/>
          <p:cNvPicPr>
            <a:picLocks noChangeAspect="1" noGrp="1"/>
          </p:cNvPicPr>
          <p:nvPr/>
        </p:nvPicPr>
        <p:blipFill>
          <a:blip r:embed="rId2"/>
          <a:stretch/>
        </p:blipFill>
        <p:spPr bwMode="auto">
          <a:xfrm>
            <a:off x="993775" y="4138612"/>
            <a:ext cx="3438525" cy="2378075"/>
          </a:xfrm>
          <a:prstGeom prst="rect">
            <a:avLst/>
          </a:prstGeom>
          <a:noFill/>
        </p:spPr>
      </p:pic>
      <p:pic>
        <p:nvPicPr>
          <p:cNvPr id="3077" name="Picture 4" descr="C:\Users\Андрей\Desktop\sssr2.jpg"/>
          <p:cNvPicPr>
            <a:picLocks noChangeAspect="1" noGrp="1"/>
          </p:cNvPicPr>
          <p:nvPr/>
        </p:nvPicPr>
        <p:blipFill>
          <a:blip r:embed="rId3"/>
          <a:stretch/>
        </p:blipFill>
        <p:spPr bwMode="auto">
          <a:xfrm>
            <a:off x="-6350" y="927100"/>
            <a:ext cx="2182812" cy="2078037"/>
          </a:xfrm>
          <a:prstGeom prst="rect">
            <a:avLst/>
          </a:prstGeom>
          <a:noFill/>
        </p:spPr>
      </p:pic>
      <p:pic>
        <p:nvPicPr>
          <p:cNvPr id="3078" name="Picture 6"/>
          <p:cNvPicPr>
            <a:picLocks noChangeAspect="1" noGrp="1"/>
          </p:cNvPicPr>
          <p:nvPr/>
        </p:nvPicPr>
        <p:blipFill>
          <a:blip r:embed="rId4"/>
          <a:stretch/>
        </p:blipFill>
        <p:spPr bwMode="auto">
          <a:xfrm>
            <a:off x="6119812" y="3998912"/>
            <a:ext cx="2689225" cy="27130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50"/>
                                            </p:txEl>
                                          </p:spTgt>
                                        </p:tgtEl>
                                        <p:attrNameLst>
                                          <p:attrName>style.visibility</p:attrName>
                                        </p:attrNameLst>
                                      </p:cBhvr>
                                      <p:to>
                                        <p:strVal val="visible"/>
                                      </p:to>
                                    </p:set>
                                    <p:anim calcmode="lin" valueType="num">
                                      <p:cBhvr additive="base">
                                        <p:cTn id="7" dur="3000" fill="hold"/>
                                        <p:tgtEl>
                                          <p:spTgt spid="3075">
                                            <p:txEl>
                                              <p:pRg st="0" end="5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075">
                                            <p:txEl>
                                              <p:pRg st="0" end="5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50" end="112"/>
                                            </p:txEl>
                                          </p:spTgt>
                                        </p:tgtEl>
                                        <p:attrNameLst>
                                          <p:attrName>style.visibility</p:attrName>
                                        </p:attrNameLst>
                                      </p:cBhvr>
                                      <p:to>
                                        <p:strVal val="visible"/>
                                      </p:to>
                                    </p:set>
                                    <p:anim calcmode="lin" valueType="num">
                                      <p:cBhvr additive="base">
                                        <p:cTn id="13" dur="3000" fill="hold"/>
                                        <p:tgtEl>
                                          <p:spTgt spid="3075">
                                            <p:txEl>
                                              <p:pRg st="50" end="112"/>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075">
                                            <p:txEl>
                                              <p:pRg st="50" end="11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112" end="150"/>
                                            </p:txEl>
                                          </p:spTgt>
                                        </p:tgtEl>
                                        <p:attrNameLst>
                                          <p:attrName>style.visibility</p:attrName>
                                        </p:attrNameLst>
                                      </p:cBhvr>
                                      <p:to>
                                        <p:strVal val="visible"/>
                                      </p:to>
                                    </p:set>
                                    <p:anim calcmode="lin" valueType="num">
                                      <p:cBhvr additive="base">
                                        <p:cTn id="19" dur="3000" fill="hold"/>
                                        <p:tgtEl>
                                          <p:spTgt spid="3075">
                                            <p:txEl>
                                              <p:pRg st="112" end="150"/>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3075">
                                            <p:txEl>
                                              <p:pRg st="112" end="15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75">
                                            <p:txEl>
                                              <p:pRg st="150" end="209"/>
                                            </p:txEl>
                                          </p:spTgt>
                                        </p:tgtEl>
                                        <p:attrNameLst>
                                          <p:attrName>style.visibility</p:attrName>
                                        </p:attrNameLst>
                                      </p:cBhvr>
                                      <p:to>
                                        <p:strVal val="visible"/>
                                      </p:to>
                                    </p:set>
                                    <p:anim calcmode="lin" valueType="num">
                                      <p:cBhvr additive="base">
                                        <p:cTn id="25" dur="3000" fill="hold"/>
                                        <p:tgtEl>
                                          <p:spTgt spid="3075">
                                            <p:txEl>
                                              <p:pRg st="150" end="209"/>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3075">
                                            <p:txEl>
                                              <p:pRg st="150" end="209"/>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75">
                                            <p:txEl>
                                              <p:pRg st="209" end="235"/>
                                            </p:txEl>
                                          </p:spTgt>
                                        </p:tgtEl>
                                        <p:attrNameLst>
                                          <p:attrName>style.visibility</p:attrName>
                                        </p:attrNameLst>
                                      </p:cBhvr>
                                      <p:to>
                                        <p:strVal val="visible"/>
                                      </p:to>
                                    </p:set>
                                    <p:anim calcmode="lin" valueType="num">
                                      <p:cBhvr additive="base">
                                        <p:cTn id="31" dur="3000" fill="hold"/>
                                        <p:tgtEl>
                                          <p:spTgt spid="3075">
                                            <p:txEl>
                                              <p:pRg st="209" end="235"/>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3075">
                                            <p:txEl>
                                              <p:pRg st="209" end="23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075">
                                            <p:txEl>
                                              <p:pRg st="235" end="285"/>
                                            </p:txEl>
                                          </p:spTgt>
                                        </p:tgtEl>
                                        <p:attrNameLst>
                                          <p:attrName>style.visibility</p:attrName>
                                        </p:attrNameLst>
                                      </p:cBhvr>
                                      <p:to>
                                        <p:strVal val="visible"/>
                                      </p:to>
                                    </p:set>
                                    <p:anim calcmode="lin" valueType="num">
                                      <p:cBhvr additive="base">
                                        <p:cTn id="37" dur="3000" fill="hold"/>
                                        <p:tgtEl>
                                          <p:spTgt spid="3075">
                                            <p:txEl>
                                              <p:pRg st="235" end="285"/>
                                            </p:txEl>
                                          </p:spTgt>
                                        </p:tgtEl>
                                        <p:attrNameLst>
                                          <p:attrName>ppt_x</p:attrName>
                                        </p:attrNameLst>
                                      </p:cBhvr>
                                      <p:tavLst>
                                        <p:tav tm="0">
                                          <p:val>
                                            <p:strVal val="0-#ppt_w/2"/>
                                          </p:val>
                                        </p:tav>
                                        <p:tav tm="100000">
                                          <p:val>
                                            <p:strVal val="#ppt_x"/>
                                          </p:val>
                                        </p:tav>
                                      </p:tavLst>
                                    </p:anim>
                                    <p:anim calcmode="lin" valueType="num">
                                      <p:cBhvr additive="base">
                                        <p:cTn id="38" dur="3000" fill="hold"/>
                                        <p:tgtEl>
                                          <p:spTgt spid="3075">
                                            <p:txEl>
                                              <p:pRg st="235" end="28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075">
                                            <p:txEl>
                                              <p:pRg st="285" end="338"/>
                                            </p:txEl>
                                          </p:spTgt>
                                        </p:tgtEl>
                                        <p:attrNameLst>
                                          <p:attrName>style.visibility</p:attrName>
                                        </p:attrNameLst>
                                      </p:cBhvr>
                                      <p:to>
                                        <p:strVal val="visible"/>
                                      </p:to>
                                    </p:set>
                                    <p:anim calcmode="lin" valueType="num">
                                      <p:cBhvr additive="base">
                                        <p:cTn id="43" dur="3000" fill="hold"/>
                                        <p:tgtEl>
                                          <p:spTgt spid="3075">
                                            <p:txEl>
                                              <p:pRg st="285" end="338"/>
                                            </p:txEl>
                                          </p:spTgt>
                                        </p:tgtEl>
                                        <p:attrNameLst>
                                          <p:attrName>ppt_x</p:attrName>
                                        </p:attrNameLst>
                                      </p:cBhvr>
                                      <p:tavLst>
                                        <p:tav tm="0">
                                          <p:val>
                                            <p:strVal val="0-#ppt_w/2"/>
                                          </p:val>
                                        </p:tav>
                                        <p:tav tm="100000">
                                          <p:val>
                                            <p:strVal val="#ppt_x"/>
                                          </p:val>
                                        </p:tav>
                                      </p:tavLst>
                                    </p:anim>
                                    <p:anim calcmode="lin" valueType="num">
                                      <p:cBhvr additive="base">
                                        <p:cTn id="44" dur="3000" fill="hold"/>
                                        <p:tgtEl>
                                          <p:spTgt spid="3075">
                                            <p:txEl>
                                              <p:pRg st="285" end="33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075">
                                            <p:txEl>
                                              <p:pRg st="338" end="353"/>
                                            </p:txEl>
                                          </p:spTgt>
                                        </p:tgtEl>
                                        <p:attrNameLst>
                                          <p:attrName>style.visibility</p:attrName>
                                        </p:attrNameLst>
                                      </p:cBhvr>
                                      <p:to>
                                        <p:strVal val="visible"/>
                                      </p:to>
                                    </p:set>
                                    <p:anim calcmode="lin" valueType="num">
                                      <p:cBhvr additive="base">
                                        <p:cTn id="49" dur="3000" fill="hold"/>
                                        <p:tgtEl>
                                          <p:spTgt spid="3075">
                                            <p:txEl>
                                              <p:pRg st="338" end="353"/>
                                            </p:txEl>
                                          </p:spTgt>
                                        </p:tgtEl>
                                        <p:attrNameLst>
                                          <p:attrName>ppt_x</p:attrName>
                                        </p:attrNameLst>
                                      </p:cBhvr>
                                      <p:tavLst>
                                        <p:tav tm="0">
                                          <p:val>
                                            <p:strVal val="0-#ppt_w/2"/>
                                          </p:val>
                                        </p:tav>
                                        <p:tav tm="100000">
                                          <p:val>
                                            <p:strVal val="#ppt_x"/>
                                          </p:val>
                                        </p:tav>
                                      </p:tavLst>
                                    </p:anim>
                                    <p:anim calcmode="lin" valueType="num">
                                      <p:cBhvr additive="base">
                                        <p:cTn id="50" dur="3000" fill="hold"/>
                                        <p:tgtEl>
                                          <p:spTgt spid="3075">
                                            <p:txEl>
                                              <p:pRg st="338" end="35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075">
                                            <p:txEl>
                                              <p:pRg st="353" end="411"/>
                                            </p:txEl>
                                          </p:spTgt>
                                        </p:tgtEl>
                                        <p:attrNameLst>
                                          <p:attrName>style.visibility</p:attrName>
                                        </p:attrNameLst>
                                      </p:cBhvr>
                                      <p:to>
                                        <p:strVal val="visible"/>
                                      </p:to>
                                    </p:set>
                                    <p:anim calcmode="lin" valueType="num">
                                      <p:cBhvr additive="base">
                                        <p:cTn id="55" dur="3000" fill="hold"/>
                                        <p:tgtEl>
                                          <p:spTgt spid="3075">
                                            <p:txEl>
                                              <p:pRg st="353" end="4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075">
                                            <p:txEl>
                                              <p:pRg st="353" end="4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075">
                                            <p:txEl>
                                              <p:pRg st="411" end="435"/>
                                            </p:txEl>
                                          </p:spTgt>
                                        </p:tgtEl>
                                        <p:attrNameLst>
                                          <p:attrName>style.visibility</p:attrName>
                                        </p:attrNameLst>
                                      </p:cBhvr>
                                      <p:to>
                                        <p:strVal val="visible"/>
                                      </p:to>
                                    </p:set>
                                    <p:anim calcmode="lin" valueType="num">
                                      <p:cBhvr additive="base">
                                        <p:cTn id="61" dur="3000" fill="hold"/>
                                        <p:tgtEl>
                                          <p:spTgt spid="3075">
                                            <p:txEl>
                                              <p:pRg st="411" end="435"/>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3075">
                                            <p:txEl>
                                              <p:pRg st="411" end="43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ntr" presetSubtype="16" fill="hold" nodeType="clickEffect">
                                  <p:stCondLst>
                                    <p:cond delay="0"/>
                                  </p:stCondLst>
                                  <p:childTnLst>
                                    <p:set>
                                      <p:cBhvr>
                                        <p:cTn id="66" dur="1" fill="hold">
                                          <p:stCondLst>
                                            <p:cond delay="0"/>
                                          </p:stCondLst>
                                        </p:cTn>
                                        <p:tgtEl>
                                          <p:spTgt spid="3077"/>
                                        </p:tgtEl>
                                        <p:attrNameLst>
                                          <p:attrName>style.visibility</p:attrName>
                                        </p:attrNameLst>
                                      </p:cBhvr>
                                      <p:to>
                                        <p:strVal val="visible"/>
                                      </p:to>
                                    </p:set>
                                    <p:animEffect transition="in" filter="plus(in)">
                                      <p:cBhvr>
                                        <p:cTn id="67" dur="5000"/>
                                        <p:tgtEl>
                                          <p:spTgt spid="307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nodeType="clickEffect">
                                  <p:stCondLst>
                                    <p:cond delay="0"/>
                                  </p:stCondLst>
                                  <p:childTnLst>
                                    <p:set>
                                      <p:cBhvr>
                                        <p:cTn id="71" dur="1" fill="hold">
                                          <p:stCondLst>
                                            <p:cond delay="0"/>
                                          </p:stCondLst>
                                        </p:cTn>
                                        <p:tgtEl>
                                          <p:spTgt spid="3076"/>
                                        </p:tgtEl>
                                        <p:attrNameLst>
                                          <p:attrName>style.visibility</p:attrName>
                                        </p:attrNameLst>
                                      </p:cBhvr>
                                      <p:to>
                                        <p:strVal val="visible"/>
                                      </p:to>
                                    </p:set>
                                    <p:anim calcmode="lin" valueType="num">
                                      <p:cBhvr additive="base">
                                        <p:cTn id="72" dur="5000" fill="hold"/>
                                        <p:tgtEl>
                                          <p:spTgt spid="3076"/>
                                        </p:tgtEl>
                                        <p:attrNameLst>
                                          <p:attrName>ppt_x</p:attrName>
                                        </p:attrNameLst>
                                      </p:cBhvr>
                                      <p:tavLst>
                                        <p:tav tm="0">
                                          <p:val>
                                            <p:strVal val="0-#ppt_w/2"/>
                                          </p:val>
                                        </p:tav>
                                        <p:tav tm="100000">
                                          <p:val>
                                            <p:strVal val="#ppt_x"/>
                                          </p:val>
                                        </p:tav>
                                      </p:tavLst>
                                    </p:anim>
                                    <p:anim calcmode="lin" valueType="num">
                                      <p:cBhvr additive="base">
                                        <p:cTn id="73" dur="5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3078"/>
                                        </p:tgtEl>
                                        <p:attrNameLst>
                                          <p:attrName>style.visibility</p:attrName>
                                        </p:attrNameLst>
                                      </p:cBhvr>
                                      <p:to>
                                        <p:strVal val="visible"/>
                                      </p:to>
                                    </p:set>
                                    <p:anim calcmode="lin" valueType="num">
                                      <p:cBhvr>
                                        <p:cTn id="78" dur="5000" fill="hold"/>
                                        <p:tgtEl>
                                          <p:spTgt spid="3078"/>
                                        </p:tgtEl>
                                        <p:attrNameLst>
                                          <p:attrName>ppt_w</p:attrName>
                                        </p:attrNameLst>
                                      </p:cBhvr>
                                      <p:tavLst>
                                        <p:tav tm="0">
                                          <p:val>
                                            <p:fltVal val="0"/>
                                          </p:val>
                                        </p:tav>
                                        <p:tav tm="100000">
                                          <p:val>
                                            <p:strVal val="#ppt_w"/>
                                          </p:val>
                                        </p:tav>
                                      </p:tavLst>
                                    </p:anim>
                                    <p:anim calcmode="lin" valueType="num">
                                      <p:cBhvr>
                                        <p:cTn id="79" dur="5000" fill="hold"/>
                                        <p:tgtEl>
                                          <p:spTgt spid="3078"/>
                                        </p:tgtEl>
                                        <p:attrNameLst>
                                          <p:attrName>ppt_h</p:attrName>
                                        </p:attrNameLst>
                                      </p:cBhvr>
                                      <p:tavLst>
                                        <p:tav tm="0">
                                          <p:val>
                                            <p:fltVal val="0"/>
                                          </p:val>
                                        </p:tav>
                                        <p:tav tm="100000">
                                          <p:val>
                                            <p:strVal val="#ppt_h"/>
                                          </p:val>
                                        </p:tav>
                                      </p:tavLst>
                                    </p:anim>
                                    <p:animEffect transition="in" filter="fade">
                                      <p:cBhvr>
                                        <p:cTn id="80" dur="5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098" name="Picture 2"/>
          <p:cNvPicPr>
            <a:picLocks noChangeAspect="1" noGrp="1"/>
          </p:cNvPicPr>
          <p:nvPr/>
        </p:nvPicPr>
        <p:blipFill>
          <a:blip r:embed="rId2"/>
          <a:stretch/>
        </p:blipFill>
        <p:spPr bwMode="auto">
          <a:xfrm>
            <a:off x="1214437" y="258762"/>
            <a:ext cx="7000875" cy="63404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122" name="Содержимое 2"/>
          <p:cNvSpPr>
            <a:spLocks noChangeShapeType="1" noGrp="1"/>
          </p:cNvSpPr>
          <p:nvPr>
            <p:ph type="obj"/>
          </p:nvPr>
        </p:nvSpPr>
        <p:spPr bwMode="auto">
          <a:xfrm>
            <a:off x="1428750" y="142875"/>
            <a:ext cx="7515225" cy="4454525"/>
          </a:xfrm>
          <a:prstGeom prst="rect">
            <a:avLst/>
          </a:prstGeom>
        </p:spPr>
        <p:txBody>
          <a:bodyPr lIns="91440" tIns="45720" rIns="91440" bIns="45720" anchor="t"/>
          <a:lstStyle>
            <a:lvl1pPr marL="342900" indent="0" algn="l" defTabSz="914400">
              <a:lnSpc>
                <a:spcPct val="100000"/>
              </a:lnSpc>
              <a:spcBef>
                <a:spcPts val="0"/>
              </a:spcBef>
              <a:spcAft>
                <a:spcPts val="0"/>
              </a:spcAft>
              <a:buChar char="•"/>
              <a:defRPr sz="3200" b="0" i="0">
                <a:solidFill>
                  <a:schemeClr val="dk1"/>
                </a:solidFill>
                <a:latin typeface="Calibri"/>
              </a:defRPr>
            </a:lvl1pPr>
            <a:lvl2pPr marL="742950" indent="457200" algn="l" defTabSz="914400">
              <a:lnSpc>
                <a:spcPct val="100000"/>
              </a:lnSpc>
              <a:spcBef>
                <a:spcPts val="0"/>
              </a:spcBef>
              <a:spcAft>
                <a:spcPts val="0"/>
              </a:spcAft>
              <a:buChar char="–"/>
              <a:defRPr sz="2800" b="0" i="0">
                <a:solidFill>
                  <a:schemeClr val="dk1"/>
                </a:solidFill>
                <a:latin typeface="Calibri"/>
              </a:defRPr>
            </a:lvl2pPr>
            <a:lvl3pPr marL="1143000" indent="914400" algn="l" defTabSz="914400">
              <a:lnSpc>
                <a:spcPct val="100000"/>
              </a:lnSpc>
              <a:spcBef>
                <a:spcPts val="0"/>
              </a:spcBef>
              <a:spcAft>
                <a:spcPts val="0"/>
              </a:spcAft>
              <a:buChar char="•"/>
              <a:defRPr sz="2400" b="0" i="0">
                <a:solidFill>
                  <a:schemeClr val="dk1"/>
                </a:solidFill>
                <a:latin typeface="Calibri"/>
              </a:defRPr>
            </a:lvl3pPr>
            <a:lvl4pPr marL="1600200" indent="1371600" algn="l" defTabSz="914400">
              <a:lnSpc>
                <a:spcPct val="100000"/>
              </a:lnSpc>
              <a:spcBef>
                <a:spcPts val="0"/>
              </a:spcBef>
              <a:spcAft>
                <a:spcPts val="0"/>
              </a:spcAft>
              <a:buChar char="–"/>
              <a:defRPr sz="2000" b="0" i="0">
                <a:solidFill>
                  <a:schemeClr val="dk1"/>
                </a:solidFill>
                <a:latin typeface="Calibri"/>
              </a:defRPr>
            </a:lvl4pPr>
            <a:lvl5pPr marL="2057400" indent="1828800" algn="l" defTabSz="914400">
              <a:lnSpc>
                <a:spcPct val="100000"/>
              </a:lnSpc>
              <a:spcBef>
                <a:spcPts val="0"/>
              </a:spcBef>
              <a:spcAft>
                <a:spcPts val="0"/>
              </a:spcAft>
              <a:buChar char="»"/>
              <a:defRPr sz="2000" b="0" i="0">
                <a:solidFill>
                  <a:schemeClr val="dk1"/>
                </a:solidFill>
                <a:latin typeface="Calibri"/>
              </a:defRPr>
            </a:lvl5pPr>
          </a:lstStyle>
          <a:p>
            <a:pPr marL="342900" lvl="0" indent="-342900" algn="just">
              <a:spcBef>
                <a:spcPts val="0"/>
              </a:spcBef>
              <a:buNone/>
              <a:defRPr/>
            </a:pPr>
            <a:r>
              <a:rPr/>
              <a:t>        </a:t>
            </a:r>
            <a:r>
              <a:rPr b="0" i="0" u="none">
                <a:solidFill>
                  <a:srgbClr val="0070C0"/>
                </a:solidFill>
                <a:latin typeface="Times New Roman"/>
                <a:ea typeface="Times New Roman"/>
              </a:rPr>
              <a:t>На рассвете </a:t>
            </a:r>
            <a:r>
              <a:rPr b="1" i="0" u="none">
                <a:solidFill>
                  <a:srgbClr val="0070C0"/>
                </a:solidFill>
                <a:latin typeface="Times New Roman"/>
                <a:ea typeface="Times New Roman"/>
              </a:rPr>
              <a:t>22 июня, </a:t>
            </a:r>
            <a:r>
              <a:rPr b="0" i="0" u="none">
                <a:solidFill>
                  <a:srgbClr val="0070C0"/>
                </a:solidFill>
                <a:latin typeface="Times New Roman"/>
                <a:ea typeface="Times New Roman"/>
              </a:rPr>
              <a:t>в один из самых длинных дней в году, Германия начала войну против Советского Союза. </a:t>
            </a:r>
            <a:endParaRPr/>
          </a:p>
          <a:p>
            <a:pPr marL="342900" lvl="0" indent="-342900" algn="just">
              <a:spcBef>
                <a:spcPts val="0"/>
              </a:spcBef>
              <a:buNone/>
              <a:defRPr/>
            </a:pPr>
            <a:r>
              <a:rPr b="1" i="0" u="none">
                <a:solidFill>
                  <a:srgbClr val="0070C0"/>
                </a:solidFill>
                <a:latin typeface="Times New Roman"/>
                <a:ea typeface="Times New Roman"/>
              </a:rPr>
              <a:t>В В  3 часа 30 минут  1941  года </a:t>
            </a:r>
            <a:r>
              <a:rPr b="0" i="0" u="none">
                <a:solidFill>
                  <a:srgbClr val="0070C0"/>
                </a:solidFill>
                <a:latin typeface="Times New Roman"/>
                <a:ea typeface="Times New Roman"/>
              </a:rPr>
              <a:t>Красная Армия была атакована немецкими войсками на всём протяжении границы. </a:t>
            </a:r>
            <a:endParaRPr/>
          </a:p>
        </p:txBody>
      </p:sp>
      <p:pic>
        <p:nvPicPr>
          <p:cNvPr id="5123" name="Picture 2" descr="Немецкие танки пересекают границу СССР"/>
          <p:cNvPicPr>
            <a:picLocks noChangeAspect="1" noGrp="1"/>
          </p:cNvPicPr>
          <p:nvPr/>
        </p:nvPicPr>
        <p:blipFill>
          <a:blip r:embed="rId2"/>
          <a:srcRect l="0" t="0" r="3069" b="0"/>
          <a:stretch/>
        </p:blipFill>
        <p:spPr bwMode="auto">
          <a:xfrm>
            <a:off x="357187" y="3316287"/>
            <a:ext cx="3000375" cy="3284537"/>
          </a:xfrm>
          <a:prstGeom prst="rect">
            <a:avLst/>
          </a:prstGeom>
          <a:noFill/>
        </p:spPr>
      </p:pic>
      <p:pic>
        <p:nvPicPr>
          <p:cNvPr id="5124" name="Picture 2" descr="http://im5-tub.yandex.net/i?id=123002484-10-24"/>
          <p:cNvPicPr>
            <a:picLocks noChangeAspect="1" noGrp="1"/>
          </p:cNvPicPr>
          <p:nvPr/>
        </p:nvPicPr>
        <p:blipFill>
          <a:blip r:embed="rId3"/>
          <a:stretch/>
        </p:blipFill>
        <p:spPr bwMode="auto">
          <a:xfrm>
            <a:off x="6357937" y="3214687"/>
            <a:ext cx="2606675" cy="3516312"/>
          </a:xfrm>
          <a:prstGeom prst="rect">
            <a:avLst/>
          </a:prstGeom>
          <a:noFill/>
        </p:spPr>
      </p:pic>
      <p:pic>
        <p:nvPicPr>
          <p:cNvPr id="5125" name="Picture 6" descr="http://im5-tub.yandex.net/i?id=186443-10-24"/>
          <p:cNvPicPr>
            <a:picLocks noChangeAspect="1" noGrp="1"/>
          </p:cNvPicPr>
          <p:nvPr/>
        </p:nvPicPr>
        <p:blipFill>
          <a:blip r:embed="rId4"/>
          <a:stretch/>
        </p:blipFill>
        <p:spPr bwMode="auto">
          <a:xfrm>
            <a:off x="142875" y="214312"/>
            <a:ext cx="1643062" cy="21812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
                                            <p:txEl>
                                              <p:pRg st="0" end="114"/>
                                            </p:txEl>
                                          </p:spTgt>
                                        </p:tgtEl>
                                        <p:attrNameLst>
                                          <p:attrName>style.visibility</p:attrName>
                                        </p:attrNameLst>
                                      </p:cBhvr>
                                      <p:to>
                                        <p:strVal val="visible"/>
                                      </p:to>
                                    </p:set>
                                    <p:anim calcmode="lin" valueType="num">
                                      <p:cBhvr>
                                        <p:cTn id="7" dur="3000" fill="hold"/>
                                        <p:tgtEl>
                                          <p:spTgt spid="5122">
                                            <p:txEl>
                                              <p:pRg st="0" end="114"/>
                                            </p:txEl>
                                          </p:spTgt>
                                        </p:tgtEl>
                                        <p:attrNameLst>
                                          <p:attrName>ppt_w</p:attrName>
                                        </p:attrNameLst>
                                      </p:cBhvr>
                                      <p:tavLst>
                                        <p:tav tm="0">
                                          <p:val>
                                            <p:fltVal val="0"/>
                                          </p:val>
                                        </p:tav>
                                        <p:tav tm="100000">
                                          <p:val>
                                            <p:strVal val="#ppt_w"/>
                                          </p:val>
                                        </p:tav>
                                      </p:tavLst>
                                    </p:anim>
                                    <p:anim calcmode="lin" valueType="num">
                                      <p:cBhvr>
                                        <p:cTn id="8" dur="3000" fill="hold"/>
                                        <p:tgtEl>
                                          <p:spTgt spid="5122">
                                            <p:txEl>
                                              <p:pRg st="0" end="114"/>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2">
                                            <p:txEl>
                                              <p:pRg st="114" end="224"/>
                                            </p:txEl>
                                          </p:spTgt>
                                        </p:tgtEl>
                                        <p:attrNameLst>
                                          <p:attrName>style.visibility</p:attrName>
                                        </p:attrNameLst>
                                      </p:cBhvr>
                                      <p:to>
                                        <p:strVal val="visible"/>
                                      </p:to>
                                    </p:set>
                                    <p:anim calcmode="lin" valueType="num">
                                      <p:cBhvr>
                                        <p:cTn id="13" dur="3000" fill="hold"/>
                                        <p:tgtEl>
                                          <p:spTgt spid="5122">
                                            <p:txEl>
                                              <p:pRg st="114" end="224"/>
                                            </p:txEl>
                                          </p:spTgt>
                                        </p:tgtEl>
                                        <p:attrNameLst>
                                          <p:attrName>ppt_w</p:attrName>
                                        </p:attrNameLst>
                                      </p:cBhvr>
                                      <p:tavLst>
                                        <p:tav tm="0">
                                          <p:val>
                                            <p:fltVal val="0"/>
                                          </p:val>
                                        </p:tav>
                                        <p:tav tm="100000">
                                          <p:val>
                                            <p:strVal val="#ppt_w"/>
                                          </p:val>
                                        </p:tav>
                                      </p:tavLst>
                                    </p:anim>
                                    <p:anim calcmode="lin" valueType="num">
                                      <p:cBhvr>
                                        <p:cTn id="14" dur="3000" fill="hold"/>
                                        <p:tgtEl>
                                          <p:spTgt spid="5122">
                                            <p:txEl>
                                              <p:pRg st="114" end="224"/>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5000" fill="hold"/>
                                        <p:tgtEl>
                                          <p:spTgt spid="5125"/>
                                        </p:tgtEl>
                                        <p:attrNameLst>
                                          <p:attrName>ppt_w</p:attrName>
                                        </p:attrNameLst>
                                      </p:cBhvr>
                                      <p:tavLst>
                                        <p:tav tm="0">
                                          <p:val>
                                            <p:fltVal val="0"/>
                                          </p:val>
                                        </p:tav>
                                        <p:tav tm="100000">
                                          <p:val>
                                            <p:strVal val="#ppt_w"/>
                                          </p:val>
                                        </p:tav>
                                      </p:tavLst>
                                    </p:anim>
                                    <p:anim calcmode="lin" valueType="num">
                                      <p:cBhvr>
                                        <p:cTn id="20" dur="5000" fill="hold"/>
                                        <p:tgtEl>
                                          <p:spTgt spid="512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fade">
                                      <p:cBhvr>
                                        <p:cTn id="25" dur="5000"/>
                                        <p:tgtEl>
                                          <p:spTgt spid="5123"/>
                                        </p:tgtEl>
                                      </p:cBhvr>
                                    </p:animEffect>
                                    <p:anim calcmode="lin" valueType="num">
                                      <p:cBhvr>
                                        <p:cTn id="26" dur="5000" fill="hold"/>
                                        <p:tgtEl>
                                          <p:spTgt spid="5123"/>
                                        </p:tgtEl>
                                        <p:attrNameLst>
                                          <p:attrName>ppt_x</p:attrName>
                                        </p:attrNameLst>
                                      </p:cBhvr>
                                      <p:tavLst>
                                        <p:tav tm="0">
                                          <p:val>
                                            <p:strVal val="#ppt_x"/>
                                          </p:val>
                                        </p:tav>
                                        <p:tav tm="100000">
                                          <p:val>
                                            <p:strVal val="#ppt_x"/>
                                          </p:val>
                                        </p:tav>
                                      </p:tavLst>
                                    </p:anim>
                                    <p:anim calcmode="lin" valueType="num">
                                      <p:cBhvr>
                                        <p:cTn id="27" dur="5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 calcmode="lin" valueType="num">
                                      <p:cBhvr>
                                        <p:cTn id="32" dur="5000" fill="hold"/>
                                        <p:tgtEl>
                                          <p:spTgt spid="5124"/>
                                        </p:tgtEl>
                                        <p:attrNameLst>
                                          <p:attrName>ppt_w</p:attrName>
                                        </p:attrNameLst>
                                      </p:cBhvr>
                                      <p:tavLst>
                                        <p:tav tm="0">
                                          <p:val>
                                            <p:strVal val="#ppt_w*0.05"/>
                                          </p:val>
                                        </p:tav>
                                        <p:tav tm="100000">
                                          <p:val>
                                            <p:strVal val="#ppt_w"/>
                                          </p:val>
                                        </p:tav>
                                      </p:tavLst>
                                    </p:anim>
                                    <p:anim calcmode="lin" valueType="num">
                                      <p:cBhvr>
                                        <p:cTn id="33" dur="5000" fill="hold"/>
                                        <p:tgtEl>
                                          <p:spTgt spid="5124"/>
                                        </p:tgtEl>
                                        <p:attrNameLst>
                                          <p:attrName>ppt_h</p:attrName>
                                        </p:attrNameLst>
                                      </p:cBhvr>
                                      <p:tavLst>
                                        <p:tav tm="0">
                                          <p:val>
                                            <p:strVal val="#ppt_h"/>
                                          </p:val>
                                        </p:tav>
                                        <p:tav tm="100000">
                                          <p:val>
                                            <p:strVal val="#ppt_h"/>
                                          </p:val>
                                        </p:tav>
                                      </p:tavLst>
                                    </p:anim>
                                    <p:anim calcmode="lin" valueType="num">
                                      <p:cBhvr>
                                        <p:cTn id="34" dur="5000" fill="hold"/>
                                        <p:tgtEl>
                                          <p:spTgt spid="5124"/>
                                        </p:tgtEl>
                                        <p:attrNameLst>
                                          <p:attrName>ppt_x</p:attrName>
                                        </p:attrNameLst>
                                      </p:cBhvr>
                                      <p:tavLst>
                                        <p:tav tm="0">
                                          <p:val>
                                            <p:strVal val="#ppt_x-.2"/>
                                          </p:val>
                                        </p:tav>
                                        <p:tav tm="100000">
                                          <p:val>
                                            <p:strVal val="#ppt_x"/>
                                          </p:val>
                                        </p:tav>
                                      </p:tavLst>
                                    </p:anim>
                                    <p:anim calcmode="lin" valueType="num">
                                      <p:cBhvr>
                                        <p:cTn id="35" dur="5000" fill="hold"/>
                                        <p:tgtEl>
                                          <p:spTgt spid="5124"/>
                                        </p:tgtEl>
                                        <p:attrNameLst>
                                          <p:attrName>ppt_y</p:attrName>
                                        </p:attrNameLst>
                                      </p:cBhvr>
                                      <p:tavLst>
                                        <p:tav tm="0">
                                          <p:val>
                                            <p:strVal val="#ppt_y"/>
                                          </p:val>
                                        </p:tav>
                                        <p:tav tm="100000">
                                          <p:val>
                                            <p:strVal val="#ppt_y"/>
                                          </p:val>
                                        </p:tav>
                                      </p:tavLst>
                                    </p:anim>
                                    <p:animEffect transition="in" filter="fade">
                                      <p:cBhvr>
                                        <p:cTn id="36" dur="5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146" name="Прямоугольник 1"/>
          <p:cNvSpPr>
            <a:spLocks noChangeShapeType="1" noGrp="1"/>
          </p:cNvSpPr>
          <p:nvPr/>
        </p:nvSpPr>
        <p:spPr bwMode="auto">
          <a:xfrm>
            <a:off x="2357437" y="0"/>
            <a:ext cx="5383212" cy="769937"/>
          </a:xfrm>
          <a:prstGeom prst="rect">
            <a:avLst/>
          </a:prstGeom>
          <a:noFill/>
        </p:spPr>
        <p:txBody>
          <a:bodyPr wrap="none">
            <a:spAutoFit/>
          </a:bodyPr>
          <a:lstStyle/>
          <a:p>
            <a:pPr lvl="0">
              <a:defRPr/>
            </a:pPr>
            <a:r>
              <a:rPr sz="4400" b="1" i="0" u="none">
                <a:solidFill>
                  <a:srgbClr val="FF0000"/>
                </a:solidFill>
                <a:latin typeface="Times New Roman"/>
                <a:ea typeface="Times New Roman"/>
              </a:rPr>
              <a:t>Основные сражения</a:t>
            </a:r>
            <a:endParaRPr/>
          </a:p>
        </p:txBody>
      </p:sp>
      <p:sp>
        <p:nvSpPr>
          <p:cNvPr id="6147" name="Rectangle 1"/>
          <p:cNvSpPr>
            <a:spLocks noChangeShapeType="1" noGrp="1"/>
          </p:cNvSpPr>
          <p:nvPr/>
        </p:nvSpPr>
        <p:spPr bwMode="auto">
          <a:xfrm>
            <a:off x="142875" y="1143000"/>
            <a:ext cx="6357937" cy="2554287"/>
          </a:xfrm>
          <a:prstGeom prst="rect">
            <a:avLst/>
          </a:prstGeom>
          <a:noFill/>
        </p:spPr>
        <p:txBody>
          <a:bodyPr lIns="91440" tIns="45720" rIns="91440" bIns="45720" anchor="ctr" anchorCtr="0">
            <a:spAutoFit/>
          </a:bodyPr>
          <a:lstStyle/>
          <a:p>
            <a:pPr lvl="0" indent="0">
              <a:buFont typeface="Wingdings"/>
              <a:buChar char="ü"/>
              <a:defRPr/>
            </a:pPr>
            <a:r>
              <a:rPr sz="4000">
                <a:solidFill>
                  <a:srgbClr val="7030A0"/>
                </a:solidFill>
                <a:latin typeface="Times New Roman"/>
                <a:ea typeface="Times New Roman"/>
              </a:rPr>
              <a:t>Битва под Москвой</a:t>
            </a:r>
            <a:endParaRPr/>
          </a:p>
          <a:p>
            <a:pPr lvl="0" indent="0">
              <a:buFont typeface="Wingdings"/>
              <a:buChar char="ü"/>
              <a:defRPr/>
            </a:pPr>
            <a:r>
              <a:rPr sz="4000">
                <a:solidFill>
                  <a:srgbClr val="7030A0"/>
                </a:solidFill>
                <a:latin typeface="Times New Roman"/>
                <a:ea typeface="Times New Roman"/>
              </a:rPr>
              <a:t>Смоленское сражение</a:t>
            </a:r>
            <a:endParaRPr/>
          </a:p>
          <a:p>
            <a:pPr lvl="0" indent="0">
              <a:buFont typeface="Wingdings"/>
              <a:buChar char="ü"/>
              <a:defRPr/>
            </a:pPr>
            <a:r>
              <a:rPr sz="4000">
                <a:solidFill>
                  <a:srgbClr val="7030A0"/>
                </a:solidFill>
                <a:latin typeface="Times New Roman"/>
                <a:ea typeface="Times New Roman"/>
              </a:rPr>
              <a:t>Блокада Ленинграда</a:t>
            </a:r>
            <a:endParaRPr/>
          </a:p>
          <a:p>
            <a:pPr lvl="0" indent="0">
              <a:buFont typeface="Wingdings"/>
              <a:buChar char="ü"/>
              <a:defRPr/>
            </a:pPr>
            <a:r>
              <a:rPr sz="4000">
                <a:solidFill>
                  <a:srgbClr val="7030A0"/>
                </a:solidFill>
                <a:latin typeface="Times New Roman"/>
                <a:ea typeface="Times New Roman"/>
              </a:rPr>
              <a:t>Курская битва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6147">
                                            <p:txEl>
                                              <p:pRg st="0" end="18"/>
                                            </p:txEl>
                                          </p:spTgt>
                                        </p:tgtEl>
                                        <p:attrNameLst>
                                          <p:attrName>style.visibility</p:attrName>
                                        </p:attrNameLst>
                                      </p:cBhvr>
                                      <p:to>
                                        <p:strVal val="visible"/>
                                      </p:to>
                                    </p:set>
                                    <p:anim calcmode="lin" valueType="num">
                                      <p:cBhvr additive="base">
                                        <p:cTn id="7" dur="3000" fill="hold"/>
                                        <p:tgtEl>
                                          <p:spTgt spid="6147">
                                            <p:txEl>
                                              <p:pRg st="0" end="18"/>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6147">
                                            <p:txEl>
                                              <p:pRg st="0" end="1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6147">
                                            <p:txEl>
                                              <p:pRg st="18" end="38"/>
                                            </p:txEl>
                                          </p:spTgt>
                                        </p:tgtEl>
                                        <p:attrNameLst>
                                          <p:attrName>style.visibility</p:attrName>
                                        </p:attrNameLst>
                                      </p:cBhvr>
                                      <p:to>
                                        <p:strVal val="visible"/>
                                      </p:to>
                                    </p:set>
                                    <p:anim calcmode="lin" valueType="num">
                                      <p:cBhvr additive="base">
                                        <p:cTn id="13" dur="3000" fill="hold"/>
                                        <p:tgtEl>
                                          <p:spTgt spid="6147">
                                            <p:txEl>
                                              <p:pRg st="18" end="38"/>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6147">
                                            <p:txEl>
                                              <p:pRg st="18" end="3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6147">
                                            <p:txEl>
                                              <p:pRg st="38" end="57"/>
                                            </p:txEl>
                                          </p:spTgt>
                                        </p:tgtEl>
                                        <p:attrNameLst>
                                          <p:attrName>style.visibility</p:attrName>
                                        </p:attrNameLst>
                                      </p:cBhvr>
                                      <p:to>
                                        <p:strVal val="visible"/>
                                      </p:to>
                                    </p:set>
                                    <p:anim calcmode="lin" valueType="num">
                                      <p:cBhvr additive="base">
                                        <p:cTn id="19" dur="3000" fill="hold"/>
                                        <p:tgtEl>
                                          <p:spTgt spid="6147">
                                            <p:txEl>
                                              <p:pRg st="38" end="57"/>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6147">
                                            <p:txEl>
                                              <p:pRg st="38" end="5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6147">
                                            <p:txEl>
                                              <p:pRg st="57" end="71"/>
                                            </p:txEl>
                                          </p:spTgt>
                                        </p:tgtEl>
                                        <p:attrNameLst>
                                          <p:attrName>style.visibility</p:attrName>
                                        </p:attrNameLst>
                                      </p:cBhvr>
                                      <p:to>
                                        <p:strVal val="visible"/>
                                      </p:to>
                                    </p:set>
                                    <p:anim calcmode="lin" valueType="num">
                                      <p:cBhvr additive="base">
                                        <p:cTn id="25" dur="3000" fill="hold"/>
                                        <p:tgtEl>
                                          <p:spTgt spid="6147">
                                            <p:txEl>
                                              <p:pRg st="57" end="71"/>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6147">
                                            <p:txEl>
                                              <p:pRg st="57" end="7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170" name="Rectangle 1"/>
          <p:cNvSpPr>
            <a:spLocks noChangeShapeType="1" noGrp="1"/>
          </p:cNvSpPr>
          <p:nvPr/>
        </p:nvSpPr>
        <p:spPr bwMode="auto">
          <a:xfrm>
            <a:off x="142875" y="0"/>
            <a:ext cx="6500812" cy="3570287"/>
          </a:xfrm>
          <a:prstGeom prst="rect">
            <a:avLst/>
          </a:prstGeom>
          <a:noFill/>
        </p:spPr>
        <p:txBody>
          <a:bodyPr lIns="91440" tIns="45720" rIns="91440" bIns="45720" anchor="ctr" anchorCtr="0">
            <a:spAutoFit/>
          </a:bodyPr>
          <a:lstStyle/>
          <a:p>
            <a:pPr lvl="0" indent="254000" algn="ctr">
              <a:defRPr/>
            </a:pPr>
            <a:r>
              <a:rPr sz="2800" b="1" i="0" u="none">
                <a:solidFill>
                  <a:srgbClr val="FF0000"/>
                </a:solidFill>
                <a:latin typeface="Times New Roman"/>
                <a:ea typeface="Times New Roman"/>
              </a:rPr>
              <a:t>Битва под Москвой</a:t>
            </a:r>
            <a:endParaRPr/>
          </a:p>
          <a:p>
            <a:pPr lvl="0" indent="254000">
              <a:defRPr/>
            </a:pPr>
            <a:r>
              <a:rPr b="1" i="0" u="none">
                <a:solidFill>
                  <a:srgbClr val="FF0000"/>
                </a:solidFill>
                <a:latin typeface="Times New Roman"/>
                <a:ea typeface="Times New Roman"/>
              </a:rPr>
              <a:t>Битва под Москвой  </a:t>
            </a:r>
            <a:r>
              <a:rPr>
                <a:solidFill>
                  <a:srgbClr val="FF0000"/>
                </a:solidFill>
                <a:latin typeface="Times New Roman"/>
                <a:ea typeface="Times New Roman"/>
              </a:rPr>
              <a:t>включает два периода: оборонительный (30 сентября – 5 декабря 1941 г.) и наступательный (5 декабря 1941 г. – 20 апреля 1942 г.).</a:t>
            </a:r>
            <a:endParaRPr/>
          </a:p>
          <a:p>
            <a:pPr lvl="0" indent="254000" algn="ctr">
              <a:defRPr/>
            </a:pPr>
            <a:r>
              <a:rPr b="1" i="0" u="sng">
                <a:solidFill>
                  <a:srgbClr val="FF0000"/>
                </a:solidFill>
                <a:latin typeface="Times New Roman"/>
                <a:ea typeface="Times New Roman"/>
              </a:rPr>
              <a:t>Оборонительная операция</a:t>
            </a:r>
            <a:endParaRPr/>
          </a:p>
          <a:p>
            <a:pPr lvl="0" indent="254000" algn="just">
              <a:defRPr/>
            </a:pPr>
            <a:r>
              <a:rPr>
                <a:solidFill>
                  <a:srgbClr val="000000"/>
                </a:solidFill>
                <a:latin typeface="Times New Roman"/>
                <a:ea typeface="Times New Roman"/>
              </a:rPr>
              <a:t> </a:t>
            </a:r>
            <a:r>
              <a:rPr>
                <a:solidFill>
                  <a:srgbClr val="002060"/>
                </a:solidFill>
                <a:latin typeface="Times New Roman"/>
                <a:ea typeface="Times New Roman"/>
              </a:rPr>
              <a:t>30 сентября немецкие войска начали наступление по плану "Тайфун" на брянском и вяземском направлении (2 октября). </a:t>
            </a:r>
            <a:endParaRPr/>
          </a:p>
          <a:p>
            <a:pPr lvl="0" indent="254000" algn="just">
              <a:defRPr/>
            </a:pPr>
            <a:r>
              <a:rPr>
                <a:solidFill>
                  <a:srgbClr val="002060"/>
                </a:solidFill>
                <a:latin typeface="Times New Roman"/>
                <a:ea typeface="Times New Roman"/>
              </a:rPr>
              <a:t>Несмотря на ожесточенное сопротивление советских войск, противник прорвал их оборону. Грудью встали москвичи на защиту города. В июле было сформировано 12 дивизий народного ополчения, 56 истребительных батальонов, 25 рабочих батальонов. Москве помогала вся страна.</a:t>
            </a:r>
            <a:endParaRPr/>
          </a:p>
        </p:txBody>
      </p:sp>
      <p:pic>
        <p:nvPicPr>
          <p:cNvPr id="7171" name="Picture 2" descr="C:\Users\Андрей\Desktop\r5.jpg"/>
          <p:cNvPicPr>
            <a:picLocks noChangeAspect="1" noGrp="1"/>
          </p:cNvPicPr>
          <p:nvPr/>
        </p:nvPicPr>
        <p:blipFill>
          <a:blip r:embed="rId2"/>
          <a:stretch/>
        </p:blipFill>
        <p:spPr bwMode="auto">
          <a:xfrm>
            <a:off x="6929437" y="714375"/>
            <a:ext cx="1862137" cy="2659062"/>
          </a:xfrm>
          <a:prstGeom prst="rect">
            <a:avLst/>
          </a:prstGeom>
          <a:noFill/>
        </p:spPr>
      </p:pic>
      <p:sp>
        <p:nvSpPr>
          <p:cNvPr id="7172" name="Прямоугольник 5"/>
          <p:cNvSpPr>
            <a:spLocks noChangeShapeType="1" noGrp="1"/>
          </p:cNvSpPr>
          <p:nvPr/>
        </p:nvSpPr>
        <p:spPr bwMode="auto">
          <a:xfrm>
            <a:off x="2786062" y="4071937"/>
            <a:ext cx="6143625" cy="2032000"/>
          </a:xfrm>
          <a:prstGeom prst="rect">
            <a:avLst/>
          </a:prstGeom>
          <a:noFill/>
        </p:spPr>
        <p:txBody>
          <a:bodyPr lIns="91440" tIns="45720" rIns="91440" bIns="45720">
            <a:spAutoFit/>
          </a:bodyPr>
          <a:lstStyle/>
          <a:p>
            <a:pPr lvl="0">
              <a:defRPr/>
            </a:pPr>
            <a:endParaRPr/>
          </a:p>
          <a:p>
            <a:pPr lvl="0" algn="ctr">
              <a:defRPr/>
            </a:pPr>
            <a:r>
              <a:rPr b="1" i="0" u="sng">
                <a:solidFill>
                  <a:srgbClr val="FF0000"/>
                </a:solidFill>
                <a:latin typeface="Times New Roman"/>
                <a:ea typeface="Times New Roman"/>
              </a:rPr>
              <a:t>Наступательная операция</a:t>
            </a:r>
            <a:endParaRPr/>
          </a:p>
          <a:p>
            <a:pPr lvl="0">
              <a:defRPr/>
            </a:pPr>
            <a:r>
              <a:rPr>
                <a:solidFill>
                  <a:srgbClr val="953735"/>
                </a:solidFill>
                <a:latin typeface="Times New Roman"/>
                <a:ea typeface="Times New Roman"/>
              </a:rPr>
              <a:t>В ходе наступательной операции 5–6 декабря, советские войска были освобождены от захватчиков и к началу января 1942 года отбросили противника на 100–250 км, нанеся тяжелое поражение 38 вражеским дивизиям. В результате этого Красная Армия получила право наступать первыми.</a:t>
            </a:r>
            <a:endParaRPr/>
          </a:p>
        </p:txBody>
      </p:sp>
      <p:pic>
        <p:nvPicPr>
          <p:cNvPr id="7173" name="Picture 4" descr="http://im2-tub.yandex.net/i?id=92735939-69-72"/>
          <p:cNvPicPr>
            <a:picLocks noChangeAspect="1" noGrp="1"/>
          </p:cNvPicPr>
          <p:nvPr/>
        </p:nvPicPr>
        <p:blipFill>
          <a:blip r:embed="rId3"/>
          <a:stretch/>
        </p:blipFill>
        <p:spPr bwMode="auto">
          <a:xfrm>
            <a:off x="214312" y="3857625"/>
            <a:ext cx="2432050" cy="15573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166" end="190"/>
                                            </p:txEl>
                                          </p:spTgt>
                                        </p:tgtEl>
                                        <p:attrNameLst>
                                          <p:attrName>style.visibility</p:attrName>
                                        </p:attrNameLst>
                                      </p:cBhvr>
                                      <p:to>
                                        <p:strVal val="visible"/>
                                      </p:to>
                                    </p:set>
                                    <p:animEffect transition="in" filter="fade">
                                      <p:cBhvr>
                                        <p:cTn id="7" dur="3000"/>
                                        <p:tgtEl>
                                          <p:spTgt spid="7170">
                                            <p:txEl>
                                              <p:pRg st="166" end="19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xEl>
                                              <p:pRg st="190" end="306"/>
                                            </p:txEl>
                                          </p:spTgt>
                                        </p:tgtEl>
                                        <p:attrNameLst>
                                          <p:attrName>style.visibility</p:attrName>
                                        </p:attrNameLst>
                                      </p:cBhvr>
                                      <p:to>
                                        <p:strVal val="visible"/>
                                      </p:to>
                                    </p:set>
                                    <p:animEffect transition="in" filter="wipe(down)">
                                      <p:cBhvr>
                                        <p:cTn id="12" dur="3000"/>
                                        <p:tgtEl>
                                          <p:spTgt spid="7170">
                                            <p:txEl>
                                              <p:pRg st="190" end="30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170">
                                            <p:txEl>
                                              <p:pRg st="306" end="571"/>
                                            </p:txEl>
                                          </p:spTgt>
                                        </p:tgtEl>
                                        <p:attrNameLst>
                                          <p:attrName>style.visibility</p:attrName>
                                        </p:attrNameLst>
                                      </p:cBhvr>
                                      <p:to>
                                        <p:strVal val="visible"/>
                                      </p:to>
                                    </p:set>
                                    <p:animEffect transition="in" filter="wipe(down)">
                                      <p:cBhvr>
                                        <p:cTn id="15" dur="3000"/>
                                        <p:tgtEl>
                                          <p:spTgt spid="7170">
                                            <p:txEl>
                                              <p:pRg st="306" end="57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7172">
                                            <p:txEl>
                                              <p:pRg st="1" end="25"/>
                                            </p:txEl>
                                          </p:spTgt>
                                        </p:tgtEl>
                                        <p:attrNameLst>
                                          <p:attrName>style.visibility</p:attrName>
                                        </p:attrNameLst>
                                      </p:cBhvr>
                                      <p:to>
                                        <p:strVal val="visible"/>
                                      </p:to>
                                    </p:set>
                                    <p:animEffect transition="in" filter="wedge">
                                      <p:cBhvr>
                                        <p:cTn id="20" dur="3000"/>
                                        <p:tgtEl>
                                          <p:spTgt spid="7172">
                                            <p:txEl>
                                              <p:pRg st="1" end="2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172">
                                            <p:txEl>
                                              <p:pRg st="25" end="297"/>
                                            </p:txEl>
                                          </p:spTgt>
                                        </p:tgtEl>
                                        <p:attrNameLst>
                                          <p:attrName>style.visibility</p:attrName>
                                        </p:attrNameLst>
                                      </p:cBhvr>
                                      <p:to>
                                        <p:strVal val="visible"/>
                                      </p:to>
                                    </p:set>
                                    <p:animEffect transition="in" filter="box(in)">
                                      <p:cBhvr>
                                        <p:cTn id="25" dur="3000"/>
                                        <p:tgtEl>
                                          <p:spTgt spid="7172">
                                            <p:txEl>
                                              <p:pRg st="25" end="2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194" name="Rectangle 1"/>
          <p:cNvSpPr>
            <a:spLocks noChangeShapeType="1" noGrp="1"/>
          </p:cNvSpPr>
          <p:nvPr/>
        </p:nvSpPr>
        <p:spPr bwMode="auto">
          <a:xfrm>
            <a:off x="0" y="0"/>
            <a:ext cx="9001125" cy="4124325"/>
          </a:xfrm>
          <a:prstGeom prst="rect">
            <a:avLst/>
          </a:prstGeom>
          <a:noFill/>
        </p:spPr>
        <p:txBody>
          <a:bodyPr lIns="91440" tIns="45720" rIns="91440" bIns="45720" anchor="ctr" anchorCtr="0">
            <a:spAutoFit/>
          </a:bodyPr>
          <a:lstStyle/>
          <a:p>
            <a:pPr lvl="0" algn="ctr">
              <a:defRPr/>
            </a:pPr>
            <a:r>
              <a:rPr sz="2800" b="1" i="0" u="none">
                <a:solidFill>
                  <a:srgbClr val="FF0000"/>
                </a:solidFill>
                <a:latin typeface="Times New Roman"/>
                <a:ea typeface="Times New Roman"/>
              </a:rPr>
              <a:t>Смоленское сражение</a:t>
            </a:r>
            <a:endParaRPr lang="en-US" sz="2800"/>
          </a:p>
          <a:p>
            <a:pPr lvl="0" algn="just">
              <a:defRPr/>
            </a:pPr>
            <a:r>
              <a:rPr>
                <a:solidFill>
                  <a:srgbClr val="7030A0"/>
                </a:solidFill>
                <a:latin typeface="Times New Roman"/>
                <a:ea typeface="Times New Roman"/>
              </a:rPr>
              <a:t>      10 июля немцы начали наступление на Смоленск. Противник имел двойное превосходство в людях, артиллерии и самолетах.</a:t>
            </a:r>
            <a:endParaRPr lang="en-US" sz="900"/>
          </a:p>
          <a:p>
            <a:pPr lvl="0" algn="just">
              <a:defRPr/>
            </a:pPr>
            <a:r>
              <a:rPr>
                <a:solidFill>
                  <a:srgbClr val="7030A0"/>
                </a:solidFill>
                <a:latin typeface="Times New Roman"/>
                <a:ea typeface="Times New Roman"/>
              </a:rPr>
              <a:t>       В начале сражения немцам удалось сделать ряд глубоких прорывов. Однако сопротивление советских войск оказалось намного сильнее, чем предполагал враг. Войскам активно помогали жители прифронтовых областей — Смоленской, Орловской и Калининской. К середине июля врагу удалось выйти к Смоленску. Вечером 15 июля фашистские войска ворвались в южную часть города. Однако бои за Смоленск продолжались еще почти две недели. Советское командование принимало все меры, чтобы предотвратить дальнейшее продвижение вражеских войск. Части Западного фронта нанесли войска противника понесло большие потери. 30 июля Гитлеру пришлось отдать приказ прекратить наступление и перейти к обороне. 5 сентября войска под командованием генерала Георгия Жукова освободили Ельню. Немцы потеряли несколько дивизий. 10 сентября Смоленское сражение закончилось.</a:t>
            </a:r>
            <a:endParaRPr/>
          </a:p>
        </p:txBody>
      </p:sp>
      <p:pic>
        <p:nvPicPr>
          <p:cNvPr id="8195" name="Рисунок 2" descr="http://www.cherinfo.ru/u/pages/2010/03/12/6860ccd5-d052-41a9-8a3c-a370f60c4247.jpg.zoom.115.82.jpg">
            <a:hlinkClick r:id="rId2"/>
          </p:cNvPr>
          <p:cNvPicPr>
            <a:picLocks noChangeAspect="1" noGrp="1"/>
          </p:cNvPicPr>
          <p:nvPr/>
        </p:nvPicPr>
        <p:blipFill>
          <a:blip r:embed="rId3"/>
          <a:srcRect l="0" t="0" r="-1" b="4468"/>
          <a:stretch/>
        </p:blipFill>
        <p:spPr bwMode="auto">
          <a:xfrm>
            <a:off x="6215062" y="4143375"/>
            <a:ext cx="2782887" cy="2336800"/>
          </a:xfrm>
          <a:prstGeom prst="rect">
            <a:avLst/>
          </a:prstGeom>
          <a:noFill/>
        </p:spPr>
      </p:pic>
      <p:pic>
        <p:nvPicPr>
          <p:cNvPr id="8196" name="Picture 3" descr="http://im4-tub.yandex.net/i?id=214050199-22-72"/>
          <p:cNvPicPr>
            <a:picLocks noChangeAspect="1" noGrp="1"/>
          </p:cNvPicPr>
          <p:nvPr/>
        </p:nvPicPr>
        <p:blipFill>
          <a:blip r:embed="rId4"/>
          <a:srcRect l="0" t="0" r="2802" b="3009"/>
          <a:stretch/>
        </p:blipFill>
        <p:spPr bwMode="auto">
          <a:xfrm>
            <a:off x="142875" y="4357687"/>
            <a:ext cx="3173412" cy="2152650"/>
          </a:xfrm>
          <a:prstGeom prst="rect">
            <a:avLst/>
          </a:prstGeom>
          <a:noFill/>
        </p:spPr>
      </p:pic>
      <p:pic>
        <p:nvPicPr>
          <p:cNvPr id="8197" name="Picture 5" descr="http://im2-tub.yandex.net/i?id=134346114-14-72"/>
          <p:cNvPicPr>
            <a:picLocks noChangeAspect="1" noGrp="1"/>
          </p:cNvPicPr>
          <p:nvPr/>
        </p:nvPicPr>
        <p:blipFill>
          <a:blip r:embed="rId5"/>
          <a:stretch/>
        </p:blipFill>
        <p:spPr bwMode="auto">
          <a:xfrm>
            <a:off x="3929062" y="4143375"/>
            <a:ext cx="1714500" cy="250348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194">
                                            <p:txEl>
                                              <p:pRg st="20" end="142"/>
                                            </p:txEl>
                                          </p:spTgt>
                                        </p:tgtEl>
                                        <p:attrNameLst>
                                          <p:attrName>style.visibility</p:attrName>
                                        </p:attrNameLst>
                                      </p:cBhvr>
                                      <p:to>
                                        <p:strVal val="visible"/>
                                      </p:to>
                                    </p:set>
                                    <p:animEffect transition="in" filter="fade">
                                      <p:cBhvr>
                                        <p:cTn id="7" dur="3000"/>
                                        <p:tgtEl>
                                          <p:spTgt spid="8194">
                                            <p:txEl>
                                              <p:pRg st="20" end="142"/>
                                            </p:txEl>
                                          </p:spTgt>
                                        </p:tgtEl>
                                      </p:cBhvr>
                                    </p:animEffect>
                                    <p:anim calcmode="lin" valueType="num">
                                      <p:cBhvr>
                                        <p:cTn id="8" dur="3000" fill="hold"/>
                                        <p:tgtEl>
                                          <p:spTgt spid="8194">
                                            <p:txEl>
                                              <p:pRg st="20" end="142"/>
                                            </p:txEl>
                                          </p:spTgt>
                                        </p:tgtEl>
                                        <p:attrNameLst>
                                          <p:attrName>ppt_x</p:attrName>
                                        </p:attrNameLst>
                                      </p:cBhvr>
                                      <p:tavLst>
                                        <p:tav tm="0">
                                          <p:val>
                                            <p:strVal val="#ppt_x"/>
                                          </p:val>
                                        </p:tav>
                                        <p:tav tm="100000">
                                          <p:val>
                                            <p:strVal val="#ppt_x"/>
                                          </p:val>
                                        </p:tav>
                                      </p:tavLst>
                                    </p:anim>
                                    <p:anim calcmode="lin" valueType="num">
                                      <p:cBhvr>
                                        <p:cTn id="9" dur="3000" fill="hold"/>
                                        <p:tgtEl>
                                          <p:spTgt spid="8194">
                                            <p:txEl>
                                              <p:pRg st="20" end="14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194">
                                            <p:txEl>
                                              <p:pRg st="142" end="981"/>
                                            </p:txEl>
                                          </p:spTgt>
                                        </p:tgtEl>
                                        <p:attrNameLst>
                                          <p:attrName>style.visibility</p:attrName>
                                        </p:attrNameLst>
                                      </p:cBhvr>
                                      <p:to>
                                        <p:strVal val="visible"/>
                                      </p:to>
                                    </p:set>
                                    <p:animEffect transition="in" filter="fade">
                                      <p:cBhvr>
                                        <p:cTn id="12" dur="1000"/>
                                        <p:tgtEl>
                                          <p:spTgt spid="8194">
                                            <p:txEl>
                                              <p:pRg st="142" end="981"/>
                                            </p:txEl>
                                          </p:spTgt>
                                        </p:tgtEl>
                                      </p:cBhvr>
                                    </p:animEffect>
                                    <p:anim calcmode="lin" valueType="num">
                                      <p:cBhvr>
                                        <p:cTn id="13" dur="1000" fill="hold"/>
                                        <p:tgtEl>
                                          <p:spTgt spid="8194">
                                            <p:txEl>
                                              <p:pRg st="142" end="981"/>
                                            </p:txEl>
                                          </p:spTgt>
                                        </p:tgtEl>
                                        <p:attrNameLst>
                                          <p:attrName>ppt_x</p:attrName>
                                        </p:attrNameLst>
                                      </p:cBhvr>
                                      <p:tavLst>
                                        <p:tav tm="0">
                                          <p:val>
                                            <p:strVal val="#ppt_x"/>
                                          </p:val>
                                        </p:tav>
                                        <p:tav tm="100000">
                                          <p:val>
                                            <p:strVal val="#ppt_x"/>
                                          </p:val>
                                        </p:tav>
                                      </p:tavLst>
                                    </p:anim>
                                    <p:anim calcmode="lin" valueType="num">
                                      <p:cBhvr>
                                        <p:cTn id="14" dur="1000" fill="hold"/>
                                        <p:tgtEl>
                                          <p:spTgt spid="8194">
                                            <p:txEl>
                                              <p:pRg st="142" end="98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diamond(in)">
                                      <p:cBhvr>
                                        <p:cTn id="19" dur="5000"/>
                                        <p:tgtEl>
                                          <p:spTgt spid="81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0" fill="hold"/>
                                        <p:tgtEl>
                                          <p:spTgt spid="8196"/>
                                        </p:tgtEl>
                                        <p:attrNameLst>
                                          <p:attrName>ppt_x</p:attrName>
                                        </p:attrNameLst>
                                      </p:cBhvr>
                                      <p:tavLst>
                                        <p:tav tm="0">
                                          <p:val>
                                            <p:strVal val="#ppt_x"/>
                                          </p:val>
                                        </p:tav>
                                        <p:tav tm="100000">
                                          <p:val>
                                            <p:strVal val="#ppt_x"/>
                                          </p:val>
                                        </p:tav>
                                      </p:tavLst>
                                    </p:anim>
                                    <p:anim calcmode="lin" valueType="num">
                                      <p:cBhvr additive="base">
                                        <p:cTn id="25" dur="50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8197"/>
                                        </p:tgtEl>
                                        <p:attrNameLst>
                                          <p:attrName>style.visibility</p:attrName>
                                        </p:attrNameLst>
                                      </p:cBhvr>
                                      <p:to>
                                        <p:strVal val="visible"/>
                                      </p:to>
                                    </p:set>
                                    <p:anim calcmode="lin" valueType="num">
                                      <p:cBhvr additive="base">
                                        <p:cTn id="30" dur="5000" fill="hold"/>
                                        <p:tgtEl>
                                          <p:spTgt spid="8197"/>
                                        </p:tgtEl>
                                        <p:attrNameLst>
                                          <p:attrName>ppt_x</p:attrName>
                                        </p:attrNameLst>
                                      </p:cBhvr>
                                      <p:tavLst>
                                        <p:tav tm="0">
                                          <p:val>
                                            <p:strVal val="1+#ppt_w/2"/>
                                          </p:val>
                                        </p:tav>
                                        <p:tav tm="100000">
                                          <p:val>
                                            <p:strVal val="#ppt_x"/>
                                          </p:val>
                                        </p:tav>
                                      </p:tavLst>
                                    </p:anim>
                                    <p:anim calcmode="lin" valueType="num">
                                      <p:cBhvr additive="base">
                                        <p:cTn id="31" dur="5000" fill="hold"/>
                                        <p:tgtEl>
                                          <p:spTgt spid="8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218" name="Rectangle 1"/>
          <p:cNvSpPr>
            <a:spLocks noChangeShapeType="1" noGrp="1"/>
          </p:cNvSpPr>
          <p:nvPr/>
        </p:nvSpPr>
        <p:spPr bwMode="auto">
          <a:xfrm>
            <a:off x="285750" y="0"/>
            <a:ext cx="8643937" cy="3600450"/>
          </a:xfrm>
          <a:prstGeom prst="rect">
            <a:avLst/>
          </a:prstGeom>
          <a:noFill/>
        </p:spPr>
        <p:txBody>
          <a:bodyPr lIns="91440" tIns="45720" rIns="91440" bIns="45720" anchor="ctr" anchorCtr="0">
            <a:spAutoFit/>
          </a:bodyPr>
          <a:lstStyle/>
          <a:p>
            <a:pPr lvl="0" algn="ctr">
              <a:defRPr/>
            </a:pPr>
            <a:r>
              <a:rPr sz="2000" b="1" i="0" u="none">
                <a:solidFill>
                  <a:srgbClr val="FF0000"/>
                </a:solidFill>
                <a:latin typeface="Times New Roman"/>
                <a:ea typeface="Times New Roman"/>
              </a:rPr>
              <a:t>Блокада Ленинграда</a:t>
            </a:r>
            <a:endParaRPr/>
          </a:p>
          <a:p>
            <a:pPr lvl="0">
              <a:defRPr/>
            </a:pPr>
            <a:r>
              <a:rPr sz="1400">
                <a:solidFill>
                  <a:srgbClr val="10253F"/>
                </a:solidFill>
                <a:latin typeface="Times New Roman"/>
                <a:ea typeface="Times New Roman"/>
              </a:rPr>
              <a:t>Германские войска предприняли мощное наступление  </a:t>
            </a:r>
            <a:r>
              <a:rPr sz="1400" b="1" i="0" u="none">
                <a:solidFill>
                  <a:srgbClr val="10253F"/>
                </a:solidFill>
                <a:latin typeface="Times New Roman"/>
                <a:ea typeface="Times New Roman"/>
              </a:rPr>
              <a:t>30 августа  1941 г</a:t>
            </a:r>
            <a:r>
              <a:rPr sz="1400">
                <a:solidFill>
                  <a:srgbClr val="10253F"/>
                </a:solidFill>
                <a:latin typeface="Times New Roman"/>
                <a:ea typeface="Times New Roman"/>
              </a:rPr>
              <a:t>. </a:t>
            </a:r>
            <a:endParaRPr/>
          </a:p>
          <a:p>
            <a:pPr lvl="0">
              <a:defRPr/>
            </a:pPr>
            <a:r>
              <a:rPr sz="1400" b="1" i="0" u="none">
                <a:solidFill>
                  <a:srgbClr val="10253F"/>
                </a:solidFill>
                <a:latin typeface="Times New Roman"/>
                <a:ea typeface="Times New Roman"/>
              </a:rPr>
              <a:t>8 сентября </a:t>
            </a:r>
            <a:r>
              <a:rPr sz="1400">
                <a:solidFill>
                  <a:srgbClr val="10253F"/>
                </a:solidFill>
                <a:latin typeface="Times New Roman"/>
                <a:ea typeface="Times New Roman"/>
              </a:rPr>
              <a:t>немцы перерезали железную дорогу Москва-Ленинград, взяли Шлиссельбург и окружили Ленинград с суши. С этого началась блокада Ленинграда. Гитлер считал, что «этот город надо уморить голодом…» .</a:t>
            </a:r>
            <a:r>
              <a:rPr sz="1400" b="1" i="0" u="none">
                <a:solidFill>
                  <a:srgbClr val="10253F"/>
                </a:solidFill>
                <a:latin typeface="Times New Roman"/>
                <a:ea typeface="Times New Roman"/>
              </a:rPr>
              <a:t> </a:t>
            </a:r>
            <a:r>
              <a:rPr sz="1400">
                <a:solidFill>
                  <a:srgbClr val="10253F"/>
                </a:solidFill>
                <a:latin typeface="Times New Roman"/>
                <a:ea typeface="Times New Roman"/>
              </a:rPr>
              <a:t>На  начало блокады в городе оставалось около 2,5 млн. человек, из них 400 тыс. детей.Но с каждым днем их становилось все меньше и меньше. Чтобы не терять силы духа и поддерживать других, люди писали стихи, рисовали картины и сочиняли музыку. </a:t>
            </a:r>
            <a:endParaRPr/>
          </a:p>
          <a:p>
            <a:pPr lvl="0">
              <a:defRPr/>
            </a:pPr>
            <a:r>
              <a:rPr sz="1400">
                <a:solidFill>
                  <a:srgbClr val="10253F"/>
                </a:solidFill>
                <a:latin typeface="Times New Roman"/>
                <a:ea typeface="Times New Roman"/>
              </a:rPr>
              <a:t>Самой тяжелой оказалась первая блокадная зима. Немцам удалось разбомбить продовольственные склады, в результате чего Ленинград оказался без запасов.</a:t>
            </a:r>
            <a:r>
              <a:rPr sz="1400" b="1" i="0" u="none">
                <a:solidFill>
                  <a:srgbClr val="10253F"/>
                </a:solidFill>
                <a:latin typeface="Times New Roman"/>
                <a:ea typeface="Times New Roman"/>
              </a:rPr>
              <a:t> </a:t>
            </a:r>
            <a:r>
              <a:rPr sz="1400">
                <a:solidFill>
                  <a:srgbClr val="10253F"/>
                </a:solidFill>
                <a:latin typeface="Times New Roman"/>
                <a:ea typeface="Times New Roman"/>
              </a:rPr>
              <a:t>Жители стали употреблять в пищу все, что могло заглушить чувство голода. </a:t>
            </a:r>
            <a:endParaRPr/>
          </a:p>
          <a:p>
            <a:pPr lvl="0">
              <a:defRPr/>
            </a:pPr>
            <a:r>
              <a:rPr sz="1400" b="1" i="0" u="none">
                <a:solidFill>
                  <a:srgbClr val="10253F"/>
                </a:solidFill>
                <a:latin typeface="Times New Roman"/>
                <a:ea typeface="Times New Roman"/>
              </a:rPr>
              <a:t>С конца ноября 1941 года </a:t>
            </a:r>
            <a:r>
              <a:rPr sz="1400">
                <a:solidFill>
                  <a:srgbClr val="10253F"/>
                </a:solidFill>
                <a:latin typeface="Times New Roman"/>
                <a:ea typeface="Times New Roman"/>
              </a:rPr>
              <a:t>заработала ледовая Ладожская трасса – легендарная дорога Жизни, по которой везли хлеб. Фашисты беспощадно ее бомбили. С ноября ежедневная норма хлеба для рабочих составляла всего 250 г, для служащих, иждивенцев и детей - вдвое меньше.</a:t>
            </a:r>
            <a:r>
              <a:rPr sz="1400" b="1" i="0" u="none">
                <a:solidFill>
                  <a:srgbClr val="10253F"/>
                </a:solidFill>
                <a:latin typeface="Times New Roman"/>
                <a:ea typeface="Times New Roman"/>
              </a:rPr>
              <a:t> 27 января 1944 г. </a:t>
            </a:r>
            <a:r>
              <a:rPr sz="1400">
                <a:solidFill>
                  <a:srgbClr val="10253F"/>
                </a:solidFill>
                <a:latin typeface="Times New Roman"/>
                <a:ea typeface="Times New Roman"/>
              </a:rPr>
              <a:t>силами Волховского и Ленинградского фронтов было предпринято наступление, в результате которого была полностью снята блокада. 880 дней и ночей продолжалась самая кровопролитная и героическая осада в истории человечества.</a:t>
            </a:r>
            <a:endParaRPr/>
          </a:p>
        </p:txBody>
      </p:sp>
      <p:pic>
        <p:nvPicPr>
          <p:cNvPr id="9219" name="Picture 2" descr="C:\Users\Андрей\Desktop\i.jpg"/>
          <p:cNvPicPr>
            <a:picLocks noChangeAspect="1" noGrp="1"/>
          </p:cNvPicPr>
          <p:nvPr/>
        </p:nvPicPr>
        <p:blipFill>
          <a:blip r:embed="rId2"/>
          <a:stretch/>
        </p:blipFill>
        <p:spPr bwMode="auto">
          <a:xfrm>
            <a:off x="214312" y="5000625"/>
            <a:ext cx="2286000" cy="1722437"/>
          </a:xfrm>
          <a:prstGeom prst="rect">
            <a:avLst/>
          </a:prstGeom>
          <a:noFill/>
        </p:spPr>
      </p:pic>
      <p:pic>
        <p:nvPicPr>
          <p:cNvPr id="9220" name="Picture 4" descr="C:\Users\Андрей\Desktop\iCAKXKC3Z.jpg"/>
          <p:cNvPicPr>
            <a:picLocks noChangeAspect="1" noGrp="1"/>
          </p:cNvPicPr>
          <p:nvPr/>
        </p:nvPicPr>
        <p:blipFill>
          <a:blip r:embed="rId3"/>
          <a:stretch/>
        </p:blipFill>
        <p:spPr bwMode="auto">
          <a:xfrm>
            <a:off x="4786312" y="4864100"/>
            <a:ext cx="3286125" cy="1993900"/>
          </a:xfrm>
          <a:prstGeom prst="rect">
            <a:avLst/>
          </a:prstGeom>
          <a:noFill/>
        </p:spPr>
      </p:pic>
      <p:pic>
        <p:nvPicPr>
          <p:cNvPr id="9221" name="Picture 3" descr="C:\Users\Андрей\Desktop\iCAGAN2PT.jpg"/>
          <p:cNvPicPr>
            <a:picLocks noChangeAspect="1" noGrp="1"/>
          </p:cNvPicPr>
          <p:nvPr/>
        </p:nvPicPr>
        <p:blipFill>
          <a:blip r:embed="rId4"/>
          <a:stretch/>
        </p:blipFill>
        <p:spPr bwMode="auto">
          <a:xfrm>
            <a:off x="214312" y="3416300"/>
            <a:ext cx="2714625" cy="1792287"/>
          </a:xfrm>
          <a:prstGeom prst="rect">
            <a:avLst/>
          </a:prstGeom>
          <a:noFill/>
        </p:spPr>
      </p:pic>
      <p:pic>
        <p:nvPicPr>
          <p:cNvPr id="9222" name="Picture 6" descr="C:\Users\Андрей\Desktop\iCA2604B1.jpg"/>
          <p:cNvPicPr>
            <a:picLocks noChangeAspect="1" noGrp="1"/>
          </p:cNvPicPr>
          <p:nvPr/>
        </p:nvPicPr>
        <p:blipFill>
          <a:blip r:embed="rId5"/>
          <a:srcRect l="0" t="6892" r="0" b="0"/>
          <a:stretch/>
        </p:blipFill>
        <p:spPr bwMode="auto">
          <a:xfrm>
            <a:off x="6286500" y="3357562"/>
            <a:ext cx="2857500" cy="2001837"/>
          </a:xfrm>
          <a:prstGeom prst="rect">
            <a:avLst/>
          </a:prstGeom>
          <a:noFill/>
        </p:spPr>
      </p:pic>
      <p:pic>
        <p:nvPicPr>
          <p:cNvPr id="9223" name="Picture 7" descr="C:\Users\Андрей\Desktop\iCADVO1MK.jpg"/>
          <p:cNvPicPr>
            <a:picLocks noChangeAspect="1" noGrp="1"/>
          </p:cNvPicPr>
          <p:nvPr/>
        </p:nvPicPr>
        <p:blipFill>
          <a:blip r:embed="rId6"/>
          <a:stretch/>
        </p:blipFill>
        <p:spPr bwMode="auto">
          <a:xfrm>
            <a:off x="2571750" y="4443412"/>
            <a:ext cx="2643187" cy="241458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3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diamond(in)">
                                      <p:cBhvr>
                                        <p:cTn id="12" dur="50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strips(downLeft)">
                                      <p:cBhvr>
                                        <p:cTn id="17" dur="5000"/>
                                        <p:tgtEl>
                                          <p:spTgt spid="92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3" presetClass="entr" presetSubtype="0" fill="hold"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500"/>
                                        <p:tgtEl>
                                          <p:spTgt spid="9221"/>
                                        </p:tgtEl>
                                      </p:cBhvr>
                                    </p:animEffect>
                                    <p:anim calcmode="lin" valueType="num">
                                      <p:cBhvr>
                                        <p:cTn id="23" dur="2000" fill="hold"/>
                                        <p:tgtEl>
                                          <p:spTgt spid="9221"/>
                                        </p:tgtEl>
                                        <p:attrNameLst>
                                          <p:attrName>ppt_x</p:attrName>
                                        </p:attrNameLst>
                                      </p:cBhvr>
                                      <p:tavLst>
                                        <p:tav tm="0">
                                          <p:val>
                                            <p:strVal val="#ppt_x"/>
                                          </p:val>
                                        </p:tav>
                                        <p:tav tm="100000">
                                          <p:val>
                                            <p:strVal val="#ppt_x"/>
                                          </p:val>
                                        </p:tav>
                                      </p:tavLst>
                                    </p:anim>
                                    <p:anim calcmode="lin" valueType="num">
                                      <p:cBhvr>
                                        <p:cTn id="24" dur="2000" fill="hold"/>
                                        <p:tgtEl>
                                          <p:spTgt spid="9221"/>
                                        </p:tgtEl>
                                        <p:attrNameLst>
                                          <p:attrName>ppt_y</p:attrName>
                                        </p:attrNameLst>
                                      </p:cBhvr>
                                      <p:tavLst>
                                        <p:tav tm="0">
                                          <p:val>
                                            <p:strVal val="#ppt_y+0.31"/>
                                          </p:val>
                                        </p:tav>
                                        <p:tav tm="100000">
                                          <p:val>
                                            <p:strVal val="#ppt_y+0.31"/>
                                          </p:val>
                                        </p:tav>
                                      </p:tavLst>
                                    </p:anim>
                                    <p:anim calcmode="lin" valueType="num">
                                      <p:cBhvr>
                                        <p:cTn id="25" dur="3000" fill="hold">
                                          <p:stCondLst>
                                            <p:cond delay="2000"/>
                                          </p:stCondLst>
                                        </p:cTn>
                                        <p:tgtEl>
                                          <p:spTgt spid="92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Lst>
                                    </p:anim>
                                    <p:anim calcmode="lin" valueType="num">
                                      <p:cBhvr>
                                        <p:cTn id="26" dur="3000" fill="hold">
                                          <p:stCondLst>
                                            <p:cond delay="2000"/>
                                          </p:stCondLst>
                                        </p:cTn>
                                        <p:tgtEl>
                                          <p:spTgt spid="92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5000"/>
                                        <p:tgtEl>
                                          <p:spTgt spid="9222"/>
                                        </p:tgtEl>
                                      </p:cBhvr>
                                    </p:animEffect>
                                    <p:anim calcmode="lin" valueType="num">
                                      <p:cBhvr>
                                        <p:cTn id="32" dur="5000" fill="hold"/>
                                        <p:tgtEl>
                                          <p:spTgt spid="9222"/>
                                        </p:tgtEl>
                                        <p:attrNameLst>
                                          <p:attrName>ppt_x</p:attrName>
                                        </p:attrNameLst>
                                      </p:cBhvr>
                                      <p:tavLst>
                                        <p:tav tm="0">
                                          <p:val>
                                            <p:strVal val="#ppt_x"/>
                                          </p:val>
                                        </p:tav>
                                        <p:tav tm="100000">
                                          <p:val>
                                            <p:strVal val="#ppt_x"/>
                                          </p:val>
                                        </p:tav>
                                      </p:tavLst>
                                    </p:anim>
                                    <p:anim calcmode="lin" valueType="num">
                                      <p:cBhvr>
                                        <p:cTn id="33" dur="5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9223"/>
                                        </p:tgtEl>
                                        <p:attrNameLst>
                                          <p:attrName>style.visibility</p:attrName>
                                        </p:attrNameLst>
                                      </p:cBhvr>
                                      <p:to>
                                        <p:strVal val="visible"/>
                                      </p:to>
                                    </p:set>
                                    <p:anim calcmode="lin" valueType="num">
                                      <p:cBhvr>
                                        <p:cTn id="38" dur="5000" fill="hold"/>
                                        <p:tgtEl>
                                          <p:spTgt spid="9223"/>
                                        </p:tgtEl>
                                        <p:attrNameLst>
                                          <p:attrName>ppt_w</p:attrName>
                                        </p:attrNameLst>
                                      </p:cBhvr>
                                      <p:tavLst>
                                        <p:tav tm="0">
                                          <p:val>
                                            <p:fltVal val="0"/>
                                          </p:val>
                                        </p:tav>
                                        <p:tav tm="100000">
                                          <p:val>
                                            <p:strVal val="#ppt_w"/>
                                          </p:val>
                                        </p:tav>
                                      </p:tavLst>
                                    </p:anim>
                                    <p:anim calcmode="lin" valueType="num">
                                      <p:cBhvr>
                                        <p:cTn id="39" dur="5000" fill="hold"/>
                                        <p:tgtEl>
                                          <p:spTgt spid="92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242" name="Прямоугольник 1"/>
          <p:cNvSpPr>
            <a:spLocks noChangeShapeType="1" noGrp="1"/>
          </p:cNvSpPr>
          <p:nvPr/>
        </p:nvSpPr>
        <p:spPr bwMode="auto">
          <a:xfrm>
            <a:off x="3571875" y="0"/>
            <a:ext cx="2235200" cy="461962"/>
          </a:xfrm>
          <a:prstGeom prst="rect">
            <a:avLst/>
          </a:prstGeom>
          <a:noFill/>
        </p:spPr>
        <p:txBody>
          <a:bodyPr wrap="none">
            <a:spAutoFit/>
          </a:bodyPr>
          <a:lstStyle/>
          <a:p>
            <a:pPr lvl="0">
              <a:defRPr/>
            </a:pPr>
            <a:r>
              <a:rPr sz="2400" b="1" i="0" u="none">
                <a:solidFill>
                  <a:srgbClr val="FF0000"/>
                </a:solidFill>
                <a:latin typeface="Times New Roman"/>
                <a:ea typeface="Times New Roman"/>
              </a:rPr>
              <a:t>Курская битва</a:t>
            </a:r>
            <a:endParaRPr/>
          </a:p>
        </p:txBody>
      </p:sp>
      <p:sp>
        <p:nvSpPr>
          <p:cNvPr id="10243" name="Прямоугольник 2"/>
          <p:cNvSpPr>
            <a:spLocks noChangeShapeType="1" noGrp="1"/>
          </p:cNvSpPr>
          <p:nvPr/>
        </p:nvSpPr>
        <p:spPr bwMode="auto">
          <a:xfrm>
            <a:off x="0" y="357187"/>
            <a:ext cx="8929687" cy="3970337"/>
          </a:xfrm>
          <a:prstGeom prst="rect">
            <a:avLst/>
          </a:prstGeom>
          <a:noFill/>
        </p:spPr>
        <p:txBody>
          <a:bodyPr lIns="91440" tIns="45720" rIns="91440" bIns="45720">
            <a:spAutoFit/>
          </a:bodyPr>
          <a:lstStyle/>
          <a:p>
            <a:pPr lvl="0" algn="just">
              <a:defRPr/>
            </a:pPr>
            <a:r>
              <a:rPr>
                <a:solidFill>
                  <a:srgbClr val="C00000"/>
                </a:solidFill>
                <a:latin typeface="Times New Roman"/>
                <a:ea typeface="Times New Roman"/>
              </a:rPr>
              <a:t>         Курская битва продолжалась сорок девять дней — с 5 июля по 23 августа 1943 года. В советской и российской историографии принято разделять сражение на три части: Курскую оборонительную операцию (5—12 июля); Орловскую(12 июля — 18 августа) и Белгородско-Харьковскую (3—23 августа) наступательные.</a:t>
            </a:r>
            <a:endParaRPr/>
          </a:p>
          <a:p>
            <a:pPr lvl="0" algn="just">
              <a:defRPr/>
            </a:pPr>
            <a:r>
              <a:rPr>
                <a:solidFill>
                  <a:srgbClr val="C00000"/>
                </a:solidFill>
                <a:latin typeface="Times New Roman"/>
                <a:ea typeface="Times New Roman"/>
              </a:rPr>
              <a:t>       5 июля 1943 года немецкие ударные группировки по плану операции "Цитадель" начали наступление на Курск из районов Орла и Белгорода. 12 июля в районе железнодорожной станции Прохоровка произошло самое крупное встречное танковое сражение второй мировой войны между наступавшей танковой группировкой противника и наносившими контрудар советскими войсками. </a:t>
            </a:r>
            <a:endParaRPr/>
          </a:p>
          <a:p>
            <a:pPr lvl="0">
              <a:defRPr/>
            </a:pPr>
            <a:endParaRPr lang="en-US"/>
          </a:p>
          <a:p>
            <a:pPr lvl="0">
              <a:defRPr/>
            </a:pPr>
            <a:endParaRPr lang="en-US"/>
          </a:p>
          <a:p>
            <a:pPr lvl="0">
              <a:defRPr/>
            </a:pPr>
            <a:endParaRPr lang="en-US"/>
          </a:p>
          <a:p>
            <a:pPr lvl="0">
              <a:defRPr/>
            </a:pPr>
            <a:endParaRPr/>
          </a:p>
        </p:txBody>
      </p:sp>
      <p:pic>
        <p:nvPicPr>
          <p:cNvPr id="10244" name="Picture 2" descr="C:\Users\Андрей\Desktop\kursk-2.jpg"/>
          <p:cNvPicPr>
            <a:picLocks noChangeAspect="1" noGrp="1"/>
          </p:cNvPicPr>
          <p:nvPr/>
        </p:nvPicPr>
        <p:blipFill>
          <a:blip r:embed="rId2"/>
          <a:stretch/>
        </p:blipFill>
        <p:spPr bwMode="auto">
          <a:xfrm>
            <a:off x="428625" y="3071812"/>
            <a:ext cx="2143125" cy="1357312"/>
          </a:xfrm>
          <a:prstGeom prst="rect">
            <a:avLst/>
          </a:prstGeom>
          <a:noFill/>
        </p:spPr>
      </p:pic>
      <p:sp>
        <p:nvSpPr>
          <p:cNvPr id="10245" name="Прямоугольник 4"/>
          <p:cNvSpPr>
            <a:spLocks noChangeShapeType="1" noGrp="1"/>
          </p:cNvSpPr>
          <p:nvPr/>
        </p:nvSpPr>
        <p:spPr bwMode="auto">
          <a:xfrm>
            <a:off x="142875" y="4500562"/>
            <a:ext cx="8858250" cy="2000250"/>
          </a:xfrm>
          <a:prstGeom prst="rect">
            <a:avLst/>
          </a:prstGeom>
          <a:noFill/>
        </p:spPr>
        <p:txBody>
          <a:bodyPr lIns="91440" tIns="45720" rIns="91440" bIns="45720">
            <a:spAutoFit/>
          </a:bodyPr>
          <a:lstStyle/>
          <a:p>
            <a:pPr lvl="0" algn="just">
              <a:defRPr/>
            </a:pPr>
            <a:r>
              <a:rPr>
                <a:solidFill>
                  <a:srgbClr val="C00000"/>
                </a:solidFill>
                <a:latin typeface="Times New Roman"/>
                <a:ea typeface="Times New Roman"/>
              </a:rPr>
              <a:t>           С обеих сторон в сражении принимало участие до 1200 танков и самоходных установок. За один день противник потерял около 10 тыс. человек и 400 танков и был вынужден перейти к обороне. К 18 июля войска правого крыла Центрального фронта полностью ликвидировали клин противника на курском направлении. В этот же день в сражение были введены войска Степного фронта, которые начали преследование отступавшего противника.</a:t>
            </a:r>
            <a:r>
              <a:rPr b="1" i="0" u="none">
                <a:solidFill>
                  <a:srgbClr val="C00000"/>
                </a:solidFill>
                <a:latin typeface="Times New Roman"/>
                <a:ea typeface="Times New Roman"/>
              </a:rPr>
              <a:t> </a:t>
            </a:r>
            <a:r>
              <a:rPr sz="1600" b="1" i="0" u="none">
                <a:solidFill>
                  <a:srgbClr val="C00000"/>
                </a:solidFill>
                <a:latin typeface="Times New Roman"/>
                <a:ea typeface="Times New Roman"/>
              </a:rPr>
              <a:t>Вечером 5 августа 1943 года в Москве впервые прогремел артиллерийский салют в честь освобождения Орла и Белгорода (12 залпов из 120 орудий).</a:t>
            </a:r>
            <a:endParaRPr/>
          </a:p>
        </p:txBody>
      </p:sp>
      <p:pic>
        <p:nvPicPr>
          <p:cNvPr id="10246" name="Picture 3" descr="C:\Users\Андрей\Desktop\kursk-3.jpg"/>
          <p:cNvPicPr>
            <a:picLocks noChangeAspect="1" noGrp="1"/>
          </p:cNvPicPr>
          <p:nvPr/>
        </p:nvPicPr>
        <p:blipFill>
          <a:blip r:embed="rId3"/>
          <a:stretch/>
        </p:blipFill>
        <p:spPr bwMode="auto">
          <a:xfrm>
            <a:off x="6715125" y="2928937"/>
            <a:ext cx="2335212" cy="1595437"/>
          </a:xfrm>
          <a:prstGeom prst="rect">
            <a:avLst/>
          </a:prstGeom>
          <a:noFill/>
        </p:spPr>
      </p:pic>
      <p:pic>
        <p:nvPicPr>
          <p:cNvPr id="10247" name="Picture 4" descr="C:\Users\Андрей\Desktop\300px-Sovietic_T34_battle_of_kursk.jpg"/>
          <p:cNvPicPr>
            <a:picLocks noChangeAspect="1" noGrp="1"/>
          </p:cNvPicPr>
          <p:nvPr/>
        </p:nvPicPr>
        <p:blipFill>
          <a:blip r:embed="rId4"/>
          <a:stretch/>
        </p:blipFill>
        <p:spPr bwMode="auto">
          <a:xfrm>
            <a:off x="3500437" y="2857500"/>
            <a:ext cx="2714625" cy="13668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0" end="304"/>
                                            </p:txEl>
                                          </p:spTgt>
                                        </p:tgtEl>
                                        <p:attrNameLst>
                                          <p:attrName>style.visibility</p:attrName>
                                        </p:attrNameLst>
                                      </p:cBhvr>
                                      <p:to>
                                        <p:strVal val="visible"/>
                                      </p:to>
                                    </p:set>
                                    <p:anim calcmode="lin" valueType="num">
                                      <p:cBhvr additive="base">
                                        <p:cTn id="7" dur="3000" fill="hold"/>
                                        <p:tgtEl>
                                          <p:spTgt spid="10243">
                                            <p:txEl>
                                              <p:pRg st="0" end="304"/>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0243">
                                            <p:txEl>
                                              <p:pRg st="0" end="30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43">
                                            <p:txEl>
                                              <p:pRg st="304" end="665"/>
                                            </p:txEl>
                                          </p:spTgt>
                                        </p:tgtEl>
                                        <p:attrNameLst>
                                          <p:attrName>style.visibility</p:attrName>
                                        </p:attrNameLst>
                                      </p:cBhvr>
                                      <p:to>
                                        <p:strVal val="visible"/>
                                      </p:to>
                                    </p:set>
                                    <p:anim calcmode="lin" valueType="num">
                                      <p:cBhvr additive="base">
                                        <p:cTn id="11" dur="3000" fill="hold"/>
                                        <p:tgtEl>
                                          <p:spTgt spid="10243">
                                            <p:txEl>
                                              <p:pRg st="304" end="665"/>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10243">
                                            <p:txEl>
                                              <p:pRg st="304" end="665"/>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0"/>
                                        <p:tgtEl>
                                          <p:spTgt spid="1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circle(in)">
                                      <p:cBhvr>
                                        <p:cTn id="22" dur="5000"/>
                                        <p:tgtEl>
                                          <p:spTgt spid="102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245">
                                            <p:txEl>
                                              <p:pRg st="0" end="567"/>
                                            </p:txEl>
                                          </p:spTgt>
                                        </p:tgtEl>
                                        <p:attrNameLst>
                                          <p:attrName>style.visibility</p:attrName>
                                        </p:attrNameLst>
                                      </p:cBhvr>
                                      <p:to>
                                        <p:strVal val="visible"/>
                                      </p:to>
                                    </p:set>
                                    <p:anim calcmode="lin" valueType="num">
                                      <p:cBhvr additive="base">
                                        <p:cTn id="27" dur="3000" fill="hold"/>
                                        <p:tgtEl>
                                          <p:spTgt spid="10245">
                                            <p:txEl>
                                              <p:pRg st="0" end="567"/>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10245">
                                            <p:txEl>
                                              <p:pRg st="0" end="56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0246"/>
                                        </p:tgtEl>
                                        <p:attrNameLst>
                                          <p:attrName>style.visibility</p:attrName>
                                        </p:attrNameLst>
                                      </p:cBhvr>
                                      <p:to>
                                        <p:strVal val="visible"/>
                                      </p:to>
                                    </p:set>
                                    <p:animEffect transition="in" filter="box(in)">
                                      <p:cBhvr>
                                        <p:cTn id="33" dur="5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SC">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CSC</Template>
  <TotalTime>0</TotalTime>
  <Words>0</Words>
  <Application>Р7-Офис/7.2.2.0</Application>
  <DocSecurity>0</DocSecurity>
  <PresentationFormat/>
  <Paragraphs>0</Paragraphs>
  <Slides>17</Slides>
  <Notes>17</Notes>
  <HiddenSlides>0</HiddenSlides>
  <MMClips>2</MMClips>
  <ScaleCrop>0</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победы</dc:title>
  <dc:subject/>
  <dc:creator>Андрей</dc:creator>
  <cp:keywords/>
  <dc:description/>
  <dc:identifier/>
  <dc:language/>
  <cp:lastModifiedBy/>
  <cp:revision>89</cp:revision>
  <dcterms:created xsi:type="dcterms:W3CDTF">2011-05-01T06:06:00Z</dcterms:created>
  <dcterms:modified xsi:type="dcterms:W3CDTF">2023-08-24T17:52:31Z</dcterms:modified>
  <cp:category/>
  <cp:contentStatus/>
  <cp:version/>
</cp:coreProperties>
</file>