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82" r:id="rId29"/>
    <p:sldId id="284" r:id="rId30"/>
    <p:sldId id="285" r:id="rId31"/>
    <p:sldId id="286" r:id="rId32"/>
    <p:sldId id="287" r:id="rId33"/>
    <p:sldId id="288" r:id="rId34"/>
    <p:sldId id="283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DEEF-0126-47CE-999E-203616F6761D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EF4EE-9882-4FAC-8C73-15E318454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F4EE-9882-4FAC-8C73-15E3184546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406640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Проект</a:t>
            </a:r>
            <a:br>
              <a:rPr lang="ru-RU"/>
            </a:br>
            <a:r>
              <a:rPr lang="ru-RU" b="1"/>
              <a:t>Скворцы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81736"/>
            <a:ext cx="7406640" cy="1899592"/>
          </a:xfrm>
        </p:spPr>
        <p:txBody>
          <a:bodyPr>
            <a:normAutofit/>
          </a:bodyPr>
          <a:lstStyle/>
          <a:p>
            <a:pPr marL="0" algn="r">
              <a:spcBef>
                <a:spcPts val="0"/>
              </a:spcBef>
            </a:pPr>
            <a:r>
              <a:rPr lang="ru-RU" sz="2400" dirty="0"/>
              <a:t>Выполнила:</a:t>
            </a:r>
          </a:p>
          <a:p>
            <a:pPr marL="0" algn="r">
              <a:spcBef>
                <a:spcPts val="0"/>
              </a:spcBef>
            </a:pPr>
            <a:r>
              <a:rPr lang="ru-RU" sz="2400" dirty="0"/>
              <a:t>ученица 3 класса «Б»</a:t>
            </a:r>
          </a:p>
          <a:p>
            <a:pPr marL="0" algn="r">
              <a:spcBef>
                <a:spcPts val="0"/>
              </a:spcBef>
            </a:pPr>
            <a:r>
              <a:rPr lang="ru-RU" sz="2400" dirty="0" err="1"/>
              <a:t>Задворнева</a:t>
            </a:r>
            <a:r>
              <a:rPr lang="ru-RU" sz="2400" dirty="0"/>
              <a:t> Елизавета</a:t>
            </a:r>
          </a:p>
          <a:p>
            <a:pPr marL="0" algn="r">
              <a:spcBef>
                <a:spcPts val="0"/>
              </a:spcBef>
            </a:pPr>
            <a:r>
              <a:rPr lang="ru-RU" sz="2400" dirty="0"/>
              <a:t>Научный руководитель:</a:t>
            </a:r>
          </a:p>
          <a:p>
            <a:pPr marL="0" algn="r">
              <a:spcBef>
                <a:spcPts val="0"/>
              </a:spcBef>
            </a:pPr>
            <a:r>
              <a:rPr lang="ru-RU" sz="2400" dirty="0" err="1"/>
              <a:t>Капитанова</a:t>
            </a:r>
            <a:r>
              <a:rPr lang="ru-RU" sz="2400" dirty="0"/>
              <a:t> Т.И., Катина О.С.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0"/>
            <a:ext cx="3816424" cy="12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тайге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ovunya2009.narod.ru/ptta/Scan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3672407" cy="4649367"/>
          </a:xfrm>
          <a:prstGeom prst="rect">
            <a:avLst/>
          </a:prstGeom>
          <a:noFill/>
        </p:spPr>
      </p:pic>
      <p:pic>
        <p:nvPicPr>
          <p:cNvPr id="27652" name="Picture 4" descr="http://sovunya2009.narod.ru/pttun/Scan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600400" cy="466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в смешанных и широколиственных лесах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ticyrus.info/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3600400" cy="4608512"/>
          </a:xfrm>
          <a:prstGeom prst="rect">
            <a:avLst/>
          </a:prstGeom>
          <a:noFill/>
        </p:spPr>
      </p:pic>
      <p:pic>
        <p:nvPicPr>
          <p:cNvPr id="26628" name="Picture 4" descr="http://pticyrus.info/images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779912" cy="448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степях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ovunya2009.narod.ru/ptschl/Scan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710" y="1556792"/>
            <a:ext cx="3869354" cy="4720183"/>
          </a:xfrm>
          <a:prstGeom prst="rect">
            <a:avLst/>
          </a:prstGeom>
          <a:noFill/>
        </p:spPr>
      </p:pic>
      <p:pic>
        <p:nvPicPr>
          <p:cNvPr id="25604" name="Picture 4" descr="http://sovunya2009.narod.ru/ptst/Scan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57487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горах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nkozlov.ru/upload/images/1103/1103101613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3744416" cy="4752528"/>
          </a:xfrm>
          <a:prstGeom prst="rect">
            <a:avLst/>
          </a:prstGeom>
          <a:noFill/>
        </p:spPr>
      </p:pic>
      <p:pic>
        <p:nvPicPr>
          <p:cNvPr id="24580" name="Picture 4" descr="http://nkozlov.ru/upload/images/1103/110310161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7240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морских просторах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ticyrus.info/imag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3816424" cy="4446684"/>
          </a:xfrm>
          <a:prstGeom prst="rect">
            <a:avLst/>
          </a:prstGeom>
          <a:noFill/>
        </p:spPr>
      </p:pic>
      <p:pic>
        <p:nvPicPr>
          <p:cNvPr id="23558" name="Picture 6" descr="http://www.luchiksveta.ru/enziklop_2/chajk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486472" cy="2327220"/>
          </a:xfrm>
          <a:prstGeom prst="rect">
            <a:avLst/>
          </a:prstGeom>
          <a:noFill/>
        </p:spPr>
      </p:pic>
      <p:pic>
        <p:nvPicPr>
          <p:cNvPr id="23560" name="Picture 8" descr="http://img-fotki.yandex.ru/get/3003/fedornl.18/0_1ca97_69f668a4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45638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Птицы играют большую роль в природе.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2057400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охраняют наши поля, луга от вредителей;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уничтожают семена сорняков;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являются распространителями целого ряда полезных растений;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имеют большое эстетическое значение.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98080" cy="1368152"/>
          </a:xfrm>
        </p:spPr>
        <p:txBody>
          <a:bodyPr>
            <a:noAutofit/>
          </a:bodyPr>
          <a:lstStyle/>
          <a:p>
            <a:pPr algn="ctr"/>
            <a:r>
              <a:rPr lang="ru-RU" sz="3900" dirty="0"/>
              <a:t>Скворцы относятся к отряду </a:t>
            </a:r>
            <a:r>
              <a:rPr lang="ru-RU" sz="3900" dirty="0" err="1"/>
              <a:t>воробьинообразных</a:t>
            </a:r>
            <a:r>
              <a:rPr lang="ru-RU" sz="3900" dirty="0"/>
              <a:t> семейства скворцовых.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8" name="Picture 6" descr="http://innature.kz/images/photoalbum/album_40/sturnus-vulgaris_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645190" cy="310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453650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Подтвердилась одна из гипотез, которые мы выдвигали – скворцы действительно очень похожи на воробьев, потому что относятся к отряду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воробьинообразных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семейства скворцовых.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Только на территории России встречается более 400 видов птиц.</a:t>
            </a:r>
          </a:p>
          <a:p>
            <a:pPr lvl="0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Скворец широко распространен во всех биогеографических областях России.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Практическая   состоит из двух частей: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780928"/>
            <a:ext cx="6480720" cy="36004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2.1 Наблюдения за гнездом скворцов                                            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2.2 Изготовление скворечника своими руками                              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 2.3. Результаты анкетирования «Что ты знаешь о птицах?».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9087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этом (2013) году скворцы появились 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11 апреля шумной стаей и несколько дней сидели на электрических проводах недалеко от моего дома.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s008.radikal.ru/i305/1206/b9/2efd51451f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3640518" cy="311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4800" dirty="0"/>
              <a:t>Цель проекта: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привлечение внимания сверстников к проблемам окружающей среды.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9269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Мы  с родителями поставили видеокамеру в скворечник, который находится у нас около дома на берёзе.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IMG_1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329045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Заметили, что часто скворцы занимают те скворечники, в которых жили предыдущим летом.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artdesign21.narod.ru/img/8/skvorech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4392488" cy="301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Мы наблюдали, как скворец и скворчиха устраивали себе место обитания в нашем скворечнике.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nskvorechnik.narod.ru/jpg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4379285" cy="328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 апреля в гнезде появилось 3 яйца голубого цвета.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29 апреля в гнезде было уже 5 яиц.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encrypted-tbn2.gstatic.com/images?q=tbn:ANd9GcQ3d1IIgLm_kiscqCMxx9LASAVkNup-S9gh3HHQNENinkrRmk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4125237" cy="3073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мая вылупились 2 птенца, а 9 мая их стало уже 5. </a:t>
            </a:r>
          </a:p>
        </p:txBody>
      </p:sp>
      <p:sp>
        <p:nvSpPr>
          <p:cNvPr id="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4243809" cy="318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конце августа, в начале сентября, мы заметили некоторое беспокойство у птиц. Это они готовились к отлёту.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img-fotki.yandex.ru/get/5504/ann-boni.2/0_5fefb_796cd13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4666489" cy="349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Изготовление скворечника своими руками.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2" descr="IMG_1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329045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Изготовление скворечника своими руками.</a:t>
            </a:r>
          </a:p>
        </p:txBody>
      </p:sp>
      <p:pic>
        <p:nvPicPr>
          <p:cNvPr id="4" name="Picture 4" descr="IMG_16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53989"/>
            <a:ext cx="3757802" cy="33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G_1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5283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Самка и самец прилетают не вместе, а с разницей в 10-12 дней.</a:t>
            </a:r>
          </a:p>
          <a:p>
            <a:pPr lvl="0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Скворцы поедают насекомых на стадии личинок, это важно в борьбе с пожирателями растений, потому что личинка не успевает превратиться в насекомое.</a:t>
            </a:r>
          </a:p>
          <a:p>
            <a:r>
              <a:rPr lang="ru-RU" sz="3000" b="1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Гипотеза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, которую мы выдвинули в начале исследования, подтвердилась – скворцы выбирают те скворечники, в которых уже селились во время предыдущего сезона.</a:t>
            </a:r>
          </a:p>
          <a:p>
            <a:pPr lvl="0"/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анкетирования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Диаграм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6172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764974" y="5412214"/>
            <a:ext cx="4261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Любишь ли ты птиц?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574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узнать информацию о птицах, в том числе о скворцах;</a:t>
            </a:r>
          </a:p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 провести наблюдения за гнездом скворцов с помощью современных технических средств;</a:t>
            </a:r>
          </a:p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 провести анкетирование среди учащихся 3 «Б» класса по вопросам защиты птиц;</a:t>
            </a:r>
          </a:p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изготовление скворечника и кормушки для птиц.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Диаграмм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56864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996057" y="4869740"/>
            <a:ext cx="56649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Знаешь ли ты, какую пользу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приносят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скворцы людям?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Диаграмма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638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301208"/>
            <a:ext cx="5372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Заботишься ли ты о птицах?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Диаграмма 7"/>
          <p:cNvPicPr>
            <a:picLocks noChangeArrowheads="1"/>
          </p:cNvPicPr>
          <p:nvPr/>
        </p:nvPicPr>
        <p:blipFill>
          <a:blip r:embed="rId2" cstate="print"/>
          <a:srcRect b="-15"/>
          <a:stretch>
            <a:fillRect/>
          </a:stretch>
        </p:blipFill>
        <p:spPr bwMode="auto">
          <a:xfrm>
            <a:off x="2483768" y="1412776"/>
            <a:ext cx="5657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085184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Хотел (а) бы ты смастерить скворечник?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Диаграмма 8"/>
          <p:cNvPicPr>
            <a:picLocks noChangeArrowheads="1"/>
          </p:cNvPicPr>
          <p:nvPr/>
        </p:nvPicPr>
        <p:blipFill>
          <a:blip r:embed="rId2" cstate="print"/>
          <a:srcRect b="-15"/>
          <a:stretch>
            <a:fillRect/>
          </a:stretch>
        </p:blipFill>
        <p:spPr bwMode="auto">
          <a:xfrm>
            <a:off x="2339752" y="1556792"/>
            <a:ext cx="5610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5157192"/>
            <a:ext cx="656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Знаешь ли ты что такое </a:t>
            </a:r>
            <a:r>
              <a:rPr lang="en-US" sz="2800" b="1" dirty="0"/>
              <a:t>Greenpeace</a:t>
            </a:r>
            <a:r>
              <a:rPr lang="ru-RU" sz="2800" b="1" dirty="0"/>
              <a:t>?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Анкетирование среди учеников 3 «Б» класса.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2057400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Большинство школьников любят птиц и заботятся о них, но мало знают о пользе, которую скворцы приносят людям.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Большая часть учеников не имеют представления о том, что такое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Greenpeace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, следовательно, не знают, что в мире есть организация, цель которой сохранить природу и мир на планете.</a:t>
            </a:r>
          </a:p>
          <a:p>
            <a:pPr lvl="0"/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2057400"/>
            <a:ext cx="7498080" cy="48006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Подтвердились 2 гипотезы, которые мы выдвигали в начале исследования. Скворцы действительно очень похожи на воробьев, потому что относятся к отряду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воробьинообразных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семейства скворцовых. </a:t>
            </a:r>
          </a:p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Также мы были правы в том, что скворцы занимают те скворечники, в которых жили предыдущим летом.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9168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Объект нашего исследования –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живая природа (птицы), 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предмет – скворец.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3861048"/>
            <a:ext cx="7498080" cy="2387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krskdaily.ru/uploads/2011/06/%D1%81%D0%BA%D0%B2%D0%BE%D1%80%D0%B5%D1%862-640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3456384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74980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Практическая значимость проекта </a:t>
            </a:r>
            <a:br>
              <a:rPr lang="ru-RU" dirty="0"/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заключается в том, что на этом примере мои одноклассники смогут стать активными защитниками окружающей среды.</a:t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248400"/>
            <a:ext cx="7498080" cy="60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Мы выдвинули следующие гипотезы: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53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скворцы, прилетая каждую весну, селятся в те скворечники, которые они заселяли в прошлую весну.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скворцы чем–то похожи на воробьёв и дроздов. Может быть они относятся к одному отряду?</a:t>
            </a:r>
          </a:p>
        </p:txBody>
      </p:sp>
      <p:pic>
        <p:nvPicPr>
          <p:cNvPr id="17410" name="Picture 2" descr="http://www.proza.ru/pics/2011/03/04/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527861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/>
          <a:lstStyle/>
          <a:p>
            <a:pPr algn="ctr"/>
            <a:r>
              <a:rPr lang="ru-RU" dirty="0"/>
              <a:t>Методы 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057400"/>
            <a:ext cx="7498080" cy="4800600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наблюдение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моделирование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анкетирование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анализ, синтез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обобщение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сравнение.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Теоретическая часть состоит из двух частей: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212976"/>
            <a:ext cx="7498080" cy="480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1.1 Общие сведения о птицах.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1.2. Скворцы как одни из представителей класса птиц.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тундре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://pticyrus.info/imag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3672408" cy="4608512"/>
          </a:xfrm>
          <a:prstGeom prst="rect">
            <a:avLst/>
          </a:prstGeom>
          <a:noFill/>
        </p:spPr>
      </p:pic>
      <p:pic>
        <p:nvPicPr>
          <p:cNvPr id="19470" name="Picture 14" descr="http://pticyrus.info/images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6724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</TotalTime>
  <Words>700</Words>
  <Application>Microsoft Office PowerPoint</Application>
  <PresentationFormat>Экран (4:3)</PresentationFormat>
  <Paragraphs>79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Constantia</vt:lpstr>
      <vt:lpstr>Times New Roman</vt:lpstr>
      <vt:lpstr>Verdana</vt:lpstr>
      <vt:lpstr>Wingdings 2</vt:lpstr>
      <vt:lpstr>Солнцестояние</vt:lpstr>
      <vt:lpstr>Проект Скворцы</vt:lpstr>
      <vt:lpstr>  Цель проекта:</vt:lpstr>
      <vt:lpstr>Задачи проекта:</vt:lpstr>
      <vt:lpstr>Объект нашего исследования –  живая природа (птицы),  предмет – скворец. </vt:lpstr>
      <vt:lpstr>Практическая значимость проекта  заключается в том, что на этом примере мои одноклассники смогут стать активными защитниками окружающей среды. </vt:lpstr>
      <vt:lpstr>Мы выдвинули следующие гипотезы:</vt:lpstr>
      <vt:lpstr>Методы исследования:</vt:lpstr>
      <vt:lpstr>Теоретическая часть состоит из двух частей:</vt:lpstr>
      <vt:lpstr>в тундре</vt:lpstr>
      <vt:lpstr>в тайге</vt:lpstr>
      <vt:lpstr> в смешанных и широколиственных лесах</vt:lpstr>
      <vt:lpstr>в степях</vt:lpstr>
      <vt:lpstr>в горах</vt:lpstr>
      <vt:lpstr>на морских просторах</vt:lpstr>
      <vt:lpstr>Птицы играют большую роль в природе.</vt:lpstr>
      <vt:lpstr>Скворцы относятся к отряду воробьинообразных семейства скворцовых.</vt:lpstr>
      <vt:lpstr>Выводы: </vt:lpstr>
      <vt:lpstr>Практическая   состоит из двух частей:</vt:lpstr>
      <vt:lpstr> В этом (2013) году скворцы появились  11 апреля шумной стаей и несколько дней сидели на электрических проводах недалеко от моего дома.</vt:lpstr>
      <vt:lpstr>Мы  с родителями поставили видеокамеру в скворечник, который находится у нас около дома на берёзе. </vt:lpstr>
      <vt:lpstr>Заметили, что часто скворцы занимают те скворечники, в которых жили предыдущим летом.</vt:lpstr>
      <vt:lpstr>Мы наблюдали, как скворец и скворчиха устраивали себе место обитания в нашем скворечнике.</vt:lpstr>
      <vt:lpstr>20 апреля в гнезде появилось 3 яйца голубого цвета.  29 апреля в гнезде было уже 5 яиц. </vt:lpstr>
      <vt:lpstr>1 мая вылупились 2 птенца, а 9 мая их стало уже 5. </vt:lpstr>
      <vt:lpstr>В конце августа, в начале сентября, мы заметили некоторое беспокойство у птиц. Это они готовились к отлёту.</vt:lpstr>
      <vt:lpstr>Изготовление скворечника своими руками.</vt:lpstr>
      <vt:lpstr>Изготовление скворечника своими руками.</vt:lpstr>
      <vt:lpstr>Выводы: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 среди учеников 3 «Б» класса.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на тему : « Берегите птиц»</dc:title>
  <dc:creator>Катерина</dc:creator>
  <cp:lastModifiedBy>admin</cp:lastModifiedBy>
  <cp:revision>31</cp:revision>
  <dcterms:created xsi:type="dcterms:W3CDTF">2013-11-04T06:28:13Z</dcterms:created>
  <dcterms:modified xsi:type="dcterms:W3CDTF">2023-06-04T10:44:18Z</dcterms:modified>
</cp:coreProperties>
</file>