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6" r:id="rId5"/>
    <p:sldId id="261" r:id="rId6"/>
    <p:sldId id="262" r:id="rId7"/>
    <p:sldId id="263" r:id="rId8"/>
    <p:sldId id="264" r:id="rId9"/>
    <p:sldId id="257" r:id="rId10"/>
    <p:sldId id="268" r:id="rId11"/>
    <p:sldId id="267" r:id="rId12"/>
    <p:sldId id="269" r:id="rId13"/>
    <p:sldId id="274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top-fon.com/uploads/posts/2023-01/1674935468_top-fon-com-p-skachat-besplatno-foni-dlya-prezentatsii-p-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3408"/>
            <a:ext cx="9144000" cy="808213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107704"/>
          </a:xfrm>
        </p:spPr>
        <p:txBody>
          <a:bodyPr>
            <a:normAutofit/>
          </a:bodyPr>
          <a:lstStyle/>
          <a:p>
            <a:pPr algn="ctr"/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Б.Шергин </a:t>
            </a:r>
            <a:b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«Собирай по ягодке-</a:t>
            </a:r>
            <a:b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наберёшь кузовок»</a:t>
            </a:r>
          </a:p>
          <a:p>
            <a:pPr algn="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Литературное чтение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 класс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«Школа России»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D:\клипарты\Дети\0_acfac_4960a1d2_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3095625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Работа  в паре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«И в один день закончил верхний угол»</a:t>
            </a:r>
          </a:p>
          <a:p>
            <a:pPr lvl="0"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     «За неделю работа не продвинулась ни на полмизинца».</a:t>
            </a:r>
          </a:p>
          <a:p>
            <a:pPr lvl="0"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Недавно мастер поручил Мите выклеить столешницу».</a:t>
            </a:r>
          </a:p>
          <a:p>
            <a:pPr lvl="0"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«Каждый день выклеивай и отделывай на доске столько, сколько покроет твоя ладонь».</a:t>
            </a:r>
          </a:p>
          <a:p>
            <a:pPr lvl="0"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Бабушка закончила свой рассказ словами: «Собирай по ягодке – наберешь кузовок»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36912"/>
            <a:ext cx="59824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59824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916832"/>
            <a:ext cx="5517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501008"/>
            <a:ext cx="5517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725144"/>
            <a:ext cx="5517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1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Работа в группе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61925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Бабушка — весёлая и добрая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рисует, советует, говорит пословицами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мастерица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помогает всем советом, словом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Внук — любопытный и отзывчивый мальчик.</a:t>
            </a:r>
          </a:p>
          <a:p>
            <a:pPr>
              <a:buNone/>
            </a:pPr>
            <a:endParaRPr lang="ru-RU" sz="6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Митя — мастер на все руки, художник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прилежный и трудолюбивый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боялся, что не успеет выполнить работу в срок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решительный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Мастер — мудрый и толковый мужчина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помог дельным советом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справедливый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Отзыв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Название</a:t>
            </a: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Жанр</a:t>
            </a: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Герои</a:t>
            </a: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Завязка ( с чего всё началось)</a:t>
            </a: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Поворотный пункт событий</a:t>
            </a: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Развязка (</a:t>
            </a:r>
            <a:r>
              <a:rPr lang="ru-RU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чем закончилось)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Чему учит произведение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4"/>
          <p:cNvSpPr>
            <a:spLocks noChangeShapeType="1"/>
          </p:cNvSpPr>
          <p:nvPr/>
        </p:nvSpPr>
        <p:spPr bwMode="auto">
          <a:xfrm flipV="1">
            <a:off x="3071813" y="2786063"/>
            <a:ext cx="2449512" cy="2159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79" name="Line 2"/>
          <p:cNvSpPr>
            <a:spLocks noChangeShapeType="1"/>
          </p:cNvSpPr>
          <p:nvPr/>
        </p:nvSpPr>
        <p:spPr bwMode="auto">
          <a:xfrm flipV="1">
            <a:off x="3132138" y="1773238"/>
            <a:ext cx="2449512" cy="865187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0" name="Line 3"/>
          <p:cNvSpPr>
            <a:spLocks noChangeShapeType="1"/>
          </p:cNvSpPr>
          <p:nvPr/>
        </p:nvSpPr>
        <p:spPr bwMode="auto">
          <a:xfrm flipV="1">
            <a:off x="2987675" y="836613"/>
            <a:ext cx="2449513" cy="1584325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 flipV="1">
            <a:off x="3059113" y="2781300"/>
            <a:ext cx="2449512" cy="2159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2" name="Line 5"/>
          <p:cNvSpPr>
            <a:spLocks noChangeShapeType="1"/>
          </p:cNvSpPr>
          <p:nvPr/>
        </p:nvSpPr>
        <p:spPr bwMode="auto">
          <a:xfrm>
            <a:off x="3132138" y="3571875"/>
            <a:ext cx="2160587" cy="144463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>
            <a:off x="2771775" y="4292600"/>
            <a:ext cx="2520950" cy="1296988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2916238" y="4005263"/>
            <a:ext cx="2376487" cy="576262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5" name="Oval 8"/>
          <p:cNvSpPr>
            <a:spLocks noChangeArrowheads="1"/>
          </p:cNvSpPr>
          <p:nvPr/>
        </p:nvSpPr>
        <p:spPr bwMode="auto">
          <a:xfrm>
            <a:off x="323850" y="1557338"/>
            <a:ext cx="2952750" cy="360045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6" name="WordArt 9"/>
          <p:cNvSpPr>
            <a:spLocks noChangeArrowheads="1" noChangeShapeType="1" noTextEdit="1"/>
          </p:cNvSpPr>
          <p:nvPr/>
        </p:nvSpPr>
        <p:spPr bwMode="auto">
          <a:xfrm>
            <a:off x="900113" y="2205038"/>
            <a:ext cx="1657350" cy="213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Arial"/>
                <a:cs typeface="Arial"/>
              </a:rPr>
              <a:t>Я</a:t>
            </a:r>
          </a:p>
        </p:txBody>
      </p:sp>
      <p:sp>
        <p:nvSpPr>
          <p:cNvPr id="24587" name="Rectangle 10"/>
          <p:cNvSpPr>
            <a:spLocks noGrp="1" noChangeArrowheads="1"/>
          </p:cNvSpPr>
          <p:nvPr>
            <p:ph type="title"/>
          </p:nvPr>
        </p:nvSpPr>
        <p:spPr>
          <a:xfrm>
            <a:off x="5257800" y="2819400"/>
            <a:ext cx="4283075" cy="1104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у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з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н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а л</a:t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/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у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д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и в и л с я</a:t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/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з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а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д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у м а л с я</a:t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smtClean="0">
                <a:solidFill>
                  <a:srgbClr val="000099"/>
                </a:solidFill>
              </a:rPr>
              <a:t/>
            </a:r>
            <a:br>
              <a:rPr lang="ru-RU" sz="3200" b="1" dirty="0" smtClean="0">
                <a:solidFill>
                  <a:srgbClr val="000099"/>
                </a:solidFill>
              </a:rPr>
            </a:b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п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о в т о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р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и л</a:t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/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н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а у ч и л с я</a:t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/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з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а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п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о м </a:t>
            </a:r>
            <a:r>
              <a:rPr lang="ru-RU" sz="3200" b="1" dirty="0" err="1" smtClean="0">
                <a:solidFill>
                  <a:srgbClr val="000099"/>
                </a:solidFill>
                <a:latin typeface="Arial" charset="0"/>
                <a:cs typeface="Arial" charset="0"/>
              </a:rPr>
              <a:t>н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и л</a:t>
            </a:r>
            <a:br>
              <a:rPr lang="ru-RU" sz="32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</a:br>
            <a:endParaRPr lang="ru-RU" sz="3200" b="1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15616" y="260648"/>
            <a:ext cx="38658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cap="all" dirty="0" smtClean="0">
                <a:solidFill>
                  <a:prstClr val="black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рефлексия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Собери   пословицу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наберёшь Собирай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кузовок  по ягодке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789039"/>
            <a:ext cx="73448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Собирай по ягодке – </a:t>
            </a:r>
          </a:p>
          <a:p>
            <a:pPr algn="ctr"/>
            <a:r>
              <a:rPr lang="ru-RU" sz="5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наберёшь кузовок</a:t>
            </a:r>
            <a:endParaRPr lang="ru-RU" sz="54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Определи автора: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10708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WI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РИ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IW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ШЕ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ГИ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LSW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3429000"/>
            <a:ext cx="655272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Борис</a:t>
            </a:r>
          </a:p>
          <a:p>
            <a:pPr algn="ctr"/>
            <a:r>
              <a:rPr lang="ru-RU" sz="5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Викторович</a:t>
            </a:r>
          </a:p>
          <a:p>
            <a:pPr algn="ctr"/>
            <a:r>
              <a:rPr lang="ru-RU" sz="54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Шергин</a:t>
            </a:r>
            <a:endParaRPr lang="ru-RU" sz="54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4283968" y="1700808"/>
            <a:ext cx="4572000" cy="42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Родился в Архангельске.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Отец – кораблестроитель и мореплаватель.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Мать –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«хранительница слова».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Родители много рассказывали Борису сказок, былин, былей, сказов.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Учился в Строгановском училище – многие книги оформлял сам.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4" descr="http://grandkid.ru/wp-content/uploads/Boris-Viktorovich-SHerg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3240359" cy="4320480"/>
          </a:xfrm>
          <a:prstGeom prst="rect">
            <a:avLst/>
          </a:prstGeom>
          <a:ln w="88900" cap="sq" cmpd="thickThin">
            <a:solidFill>
              <a:srgbClr val="C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755576" y="188640"/>
            <a:ext cx="6678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Борис  Викторович Шергин </a:t>
            </a: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1893  - 1973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Постановка целей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6793"/>
            <a:ext cx="8686800" cy="338437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познакомимся…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 познакомимся ..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 будем размышлять…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4" descr="http://bigslide.ru/images/45/44871/960/img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7170" t="58403" r="3142" b="8009"/>
          <a:stretch>
            <a:fillRect/>
          </a:stretch>
        </p:blipFill>
        <p:spPr bwMode="auto">
          <a:xfrm>
            <a:off x="467544" y="1268760"/>
            <a:ext cx="216024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ttp://patriot-pomor.ru/shop/products_pictures/200-200-img9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340768"/>
            <a:ext cx="2376264" cy="3024336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http://www.ukazka.ru/img/b/uk3933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340768"/>
            <a:ext cx="2520280" cy="2808312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2" descr="http://i105.photobucket.com/albums/m231/dvervleto/va1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933056"/>
            <a:ext cx="2487613" cy="2924944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http://www.libex.ru/img/x/33/1a/676b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3905672"/>
            <a:ext cx="2448272" cy="2952328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Опорные слова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Ваня,    бабушка,   мастер,   Митя, художник,    заказ от академии, валяется,    испугался,                    не успеет к сроку,     норма работы, мастер любовался.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КОРИЧНОЕ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 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НЕЗАЛЕЖЛИВЫЙ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АКАДЕМИЯ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ДОПЫТАЛСЯ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ПРИСАЖИВАЕТ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ВЫЛОЩИЛ ВОЛЧЬИМ ЗУБОМ –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КРАСОВИТО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ОТМЕННО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	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КУЗОВОК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ПАРКЕТЧИК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Работа в паре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8315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Вани была бабушка ____________ , ______________ .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малышами говорила _________ , каждого __________ и _________ .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Старики говорили: «Хоть какая беда, а эта старуха ____________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сдумает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__________ , ___________ скажет. 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твоей бабки есть звание «__________________________________».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Она и  ____________ 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________________ дело умеет. И краску</a:t>
            </a:r>
          </a:p>
          <a:p>
            <a:pPr>
              <a:buNone/>
            </a:pPr>
            <a:endParaRPr lang="ru-RU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всякую знает и  ________________ породу  понимает.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Твоя бабка из _______________ сделана, из ___________ сложена.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201</TotalTime>
  <Words>178</Words>
  <Application>Microsoft Office PowerPoint</Application>
  <PresentationFormat>Экран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Слайд 1</vt:lpstr>
      <vt:lpstr>              Собери   пословицу</vt:lpstr>
      <vt:lpstr>Определи автора:</vt:lpstr>
      <vt:lpstr>Слайд 4</vt:lpstr>
      <vt:lpstr>Постановка целей</vt:lpstr>
      <vt:lpstr>Слайд 6</vt:lpstr>
      <vt:lpstr>Опорные слова</vt:lpstr>
      <vt:lpstr>Словарная работа</vt:lpstr>
      <vt:lpstr>Работа в паре</vt:lpstr>
      <vt:lpstr>Работа  в паре</vt:lpstr>
      <vt:lpstr>Работа в группе</vt:lpstr>
      <vt:lpstr>Отзыв</vt:lpstr>
      <vt:lpstr>у з н а л  у д и в и л с я  з а д у м а л с я  п о в т о р и л  н а у ч и л с я  з а п о м н и л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Гульнара</dc:creator>
  <cp:lastModifiedBy>Гульнара</cp:lastModifiedBy>
  <cp:revision>23</cp:revision>
  <dcterms:created xsi:type="dcterms:W3CDTF">2023-04-02T10:21:03Z</dcterms:created>
  <dcterms:modified xsi:type="dcterms:W3CDTF">2023-04-07T05:17:22Z</dcterms:modified>
</cp:coreProperties>
</file>