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58" r:id="rId4"/>
    <p:sldId id="279" r:id="rId5"/>
    <p:sldId id="280" r:id="rId6"/>
    <p:sldId id="281" r:id="rId7"/>
    <p:sldId id="282" r:id="rId8"/>
    <p:sldId id="261" r:id="rId9"/>
    <p:sldId id="283" r:id="rId10"/>
    <p:sldId id="284" r:id="rId11"/>
    <p:sldId id="285" r:id="rId12"/>
    <p:sldId id="257" r:id="rId13"/>
    <p:sldId id="286" r:id="rId14"/>
    <p:sldId id="288" r:id="rId15"/>
    <p:sldId id="289" r:id="rId16"/>
    <p:sldId id="291" r:id="rId17"/>
    <p:sldId id="290" r:id="rId18"/>
    <p:sldId id="293" r:id="rId19"/>
    <p:sldId id="262" r:id="rId20"/>
    <p:sldId id="263" r:id="rId21"/>
    <p:sldId id="264" r:id="rId22"/>
    <p:sldId id="266" r:id="rId23"/>
    <p:sldId id="267" r:id="rId24"/>
    <p:sldId id="292" r:id="rId25"/>
    <p:sldId id="294" r:id="rId26"/>
    <p:sldId id="268" r:id="rId27"/>
    <p:sldId id="272" r:id="rId28"/>
    <p:sldId id="274" r:id="rId29"/>
    <p:sldId id="26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FF"/>
    <a:srgbClr val="F7A80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0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85CCC-373B-4E32-A946-4F2000E2B937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3E009-8208-4E97-BB98-DEC095E656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070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3E009-8208-4E97-BB98-DEC095E656F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30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2E280-B8BF-4263-AAE0-B85B90F468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07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B00F5-698B-4BF9-99D0-3302B0AD725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5498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6630D-D956-48C2-994A-5D644EF4D64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66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C3043-2986-442E-B0B3-38BDFF29FE2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081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78A80-AE9B-4F5B-A1FD-88EA73C9CD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077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CC7E4-FBBB-4F1A-AFD1-06B5E48EC0E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1137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2BA89-8944-4CAE-B2B7-7CD66826C2B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111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F4CB3-8EF1-463B-8AAC-1D1EC5561E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62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C666D-2803-4C74-BE93-7F73E5D79B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492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1AC7F-4E8A-49DB-9680-F3FE9F7AEBC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4659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23EF2-26EE-4A50-AA13-DB0537443D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657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D74C2CA-3B79-481A-80C6-3F9768A2836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772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26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27.jpe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30.jpe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34.jpe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35.jpe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36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&#1056;&#1072;&#1079;&#1088;&#1072;&#1073;&#1086;&#1090;&#1082;&#1080;%20&#1091;&#1088;&#1086;&#1082;&#1086;&#1074;\&#1070;&#1085;&#1099;&#1077;%20&#1075;&#1077;&#1088;&#1086;&#1080;-&#1073;&#1086;&#1075;&#1072;&#1090;&#1099;&#1088;&#1080;\&#1070;&#1085;&#1099;&#1077;%20&#1075;&#1077;&#1088;&#1086;&#1080;-&#1073;&#1086;&#1075;&#1072;&#1090;&#1099;&#1088;&#1080;%20&#1091;&#1088;&#1086;&#1082;%20&#1084;&#1091;&#1079;&#1099;&#1082;&#1080;%20&#1074;%205%20&#1082;&#1083;&#1072;&#1089;&#1089;&#1077;\&#1059;&#1074;&#1077;&#1088;&#1090;&#1102;&#1088;&#1072;%20&#1082;%20&#1086;&#1087;&#1077;&#1088;&#1077;%20&#1052;&#1086;&#1083;&#1086;&#1076;&#1072;&#1103;%20&#1075;&#1074;&#1072;&#1088;&#1076;&#1080;&#1103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23728" y="1556792"/>
            <a:ext cx="5544616" cy="3527425"/>
          </a:xfrm>
        </p:spPr>
        <p:txBody>
          <a:bodyPr/>
          <a:lstStyle/>
          <a:p>
            <a:r>
              <a:rPr lang="ru-RU" sz="2800" i="1" dirty="0" smtClean="0">
                <a:solidFill>
                  <a:srgbClr val="C00000"/>
                </a:solidFill>
                <a:latin typeface="Impact" pitchFamily="34" charset="0"/>
              </a:rPr>
              <a:t/>
            </a:r>
            <a:br>
              <a:rPr lang="ru-RU" sz="2800" i="1" dirty="0" smtClean="0">
                <a:solidFill>
                  <a:srgbClr val="C00000"/>
                </a:solidFill>
                <a:latin typeface="Impact" pitchFamily="34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Война без выстрелов.</a:t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Подвиг военных медиков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19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15616" y="2060848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вынос с поля боя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раненых 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их винтовками или ручными пулеметами</a:t>
            </a:r>
            <a:endParaRPr lang="ru-RU" sz="2400" dirty="0">
              <a:solidFill>
                <a:srgbClr val="000000"/>
              </a:solidFill>
            </a:endParaRPr>
          </a:p>
        </p:txBody>
      </p:sp>
      <p:pic>
        <p:nvPicPr>
          <p:cNvPr id="5123" name="Picture 3" descr="L:\УРОК ВОВ\Без назван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29000"/>
            <a:ext cx="17716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УРОК ВОВ\МЕРОПРИЯТИЕ ВОВ\1461998419120858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018" y="83344"/>
            <a:ext cx="57691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:\УРОК ВОВ\6895_129147885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140968"/>
            <a:ext cx="5165345" cy="339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72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4" name="Рисунок 3" descr="СандружинницаСкотинкинаС.Г. перевязывает раненого бойца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5976664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026" name="Picture 2" descr="H:\УРОК ВОВ\санитарная сумк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9" y="188640"/>
            <a:ext cx="8840521" cy="633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3075" name="Picture 3" descr="H:\УРОК ВОВ\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238125"/>
            <a:ext cx="9753600" cy="638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ВитальГе\Desktop\МЕРОПРИЯТИЕ ВОВ\09183745.434197.8781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868" y="260646"/>
            <a:ext cx="5280380" cy="343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L:\УРОК ВОВ\МЕРОПРИЯТИЕ ВОВ\BERLIN_Pobeda_20274-copy_Aseptika-1024x67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085" y="3860431"/>
            <a:ext cx="4113895" cy="272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ВитальГе\Downloads\unname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0431"/>
            <a:ext cx="3744416" cy="272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42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03648" y="2276872"/>
            <a:ext cx="6552728" cy="299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Причины смерти: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11%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тяжесть самого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ранения</a:t>
            </a:r>
            <a:endParaRPr lang="ru-RU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14,5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%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шок 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5,3%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кровопотеря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61,4%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инфекция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раны</a:t>
            </a:r>
            <a:endParaRPr lang="ru-RU" b="1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:\УРОК ВОВ\i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686918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81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:\УРОК ВОВ\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52045"/>
            <a:ext cx="8398408" cy="249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УРОК ВОВ\Без названия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616" y="3429000"/>
            <a:ext cx="3474392" cy="273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5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:\УРОК ВОВ\36c06520-1bc4-11ea-b0f4-2116c00b2c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11" y="188640"/>
            <a:ext cx="750504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5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 из легенды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белые </a:t>
            </a: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халаты…</a:t>
            </a:r>
          </a:p>
        </p:txBody>
      </p:sp>
      <p:pic>
        <p:nvPicPr>
          <p:cNvPr id="8" name="Рисунок 7" descr="Хирурги оперируют раненого в полевом госпитале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6408712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272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:\УРОК ВОВ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907300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5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8194" name="Picture 2" descr="H:\УРОК ВОВ\img-62065-1525877264274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775346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5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:\УРОК ВОВ\i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7653422" cy="54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5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4" name="Рисунок 3" descr="Женщины-медики делают перевязку раненому в вагоне военно-санитарного поезда №111 по пути в тыловой эвакогоспиталь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222182" cy="4836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772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УРОК ВОВ\104-3koncert_v_qvakogospitale_9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19235"/>
            <a:ext cx="5503251" cy="374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L:\УРОК ВОВ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5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0242" name="Picture 2" descr="H:\УРОК ВОВ\unname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85" y="1175131"/>
            <a:ext cx="4181475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50821" y="1412776"/>
            <a:ext cx="46805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Зинаида Михайловна Туснолобова-Марченко</a:t>
            </a:r>
          </a:p>
          <a:p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военный врач, медик, участница Великой Отечественной войны, Герой Советского Союза. </a:t>
            </a:r>
          </a:p>
          <a:p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1920 </a:t>
            </a:r>
            <a:r>
              <a:rPr lang="ru-RU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-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20 мая </a:t>
            </a:r>
            <a:r>
              <a:rPr lang="ru-RU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 г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r>
              <a:rPr lang="ru-RU" sz="2000" b="1" u="sng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 войск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медицинская служба</a:t>
            </a:r>
          </a:p>
          <a:p>
            <a:r>
              <a:rPr lang="ru-RU" sz="2000" b="1" u="sng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Награды: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Орден Красной Звезды, Орден Красного Знамени, Орден Ленина</a:t>
            </a:r>
            <a:endParaRPr lang="ru-RU" sz="2000" dirty="0" smtClean="0">
              <a:solidFill>
                <a:srgbClr val="1A0DA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1266" name="Picture 2" descr="H:\УРОК ВОВ\Зинаида Марченко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3162077" cy="584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923928" y="1469861"/>
            <a:ext cx="4572000" cy="38472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Зинаида Михайловна Туснолобова-Марченко</a:t>
            </a:r>
          </a:p>
          <a:p>
            <a:pPr lvl="0"/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военный врач, медик, участница Великой Отечественной войны, Герой Советского Союза. </a:t>
            </a:r>
          </a:p>
          <a:p>
            <a:pPr lvl="0"/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 1920 г. - 20 мая 1980 г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lvl="0"/>
            <a:r>
              <a:rPr lang="ru-RU" sz="2000" b="1" u="sng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 войск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медицинская служба</a:t>
            </a:r>
          </a:p>
          <a:p>
            <a:pPr lvl="0"/>
            <a:r>
              <a:rPr lang="ru-RU" sz="2000" b="1" u="sng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Награды: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Орден Красной Звезды, Орден Красного Знамени, Орден Ленина</a:t>
            </a:r>
            <a:endParaRPr lang="ru-RU" sz="2000" dirty="0">
              <a:solidFill>
                <a:srgbClr val="1A0DA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49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:\УРОК ВОВ\unnamed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216913" cy="462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49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2291" name="Picture 3" descr="H:\УРОК ВОВ\112756756_qkqR4fsJEy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4493"/>
            <a:ext cx="6116910" cy="576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5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4" name="Рисунок 3" descr="Профессор Данилов И.В. и профессор ГариневскаяВ.В. у постели раненого в одном из госпиталей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336704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15616" y="1772816"/>
            <a:ext cx="70567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 время Великой Отечественной Войны погибли или пропали без вести более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85000 медиков,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среди которых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5000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врачей,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9000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средних медицинских работников,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71000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санитарных инструкторов и санитаров.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4" name="Рисунок 3" descr="http://historymed.ru/img_content/chair/em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960"/>
            <a:ext cx="4572000" cy="27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Санитары выносят раненых с поля боя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572000" cy="311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Старшая медсестра Козлова А. кормит раненого майора Ногина В.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076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026" name="Picture 2" descr="L:\УРОК ВОВ\МЕРОПРИЯТИЕ ВОВ\C8AAAgEEuuA-96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04837"/>
            <a:ext cx="8572500" cy="56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3568" y="2177886"/>
            <a:ext cx="5328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вынос с поля боя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 раненых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их винтовками или ручными пулеметами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L:\УРОК ВОВ\Medal_for_Valor_USS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78" y="3284985"/>
            <a:ext cx="135856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L:\УРОК ВОВ\Medal_for_Merit_in_Comba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518" y="3252276"/>
            <a:ext cx="143728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5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15616" y="1988840"/>
            <a:ext cx="5472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 вынос с поля боя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раненых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их винтовками или ручными пулеметами </a:t>
            </a:r>
          </a:p>
        </p:txBody>
      </p:sp>
      <p:pic>
        <p:nvPicPr>
          <p:cNvPr id="3075" name="Picture 3" descr="L:\УРОК ВОВ\ORstar5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645" y="3501008"/>
            <a:ext cx="2664296" cy="263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вертюра к опере Молодая гвар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87623" y="1988840"/>
            <a:ext cx="61926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вынос с поля боя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раненых 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их винтовками или ручными пулеметами</a:t>
            </a:r>
            <a:endParaRPr lang="ru-RU" sz="2400" dirty="0"/>
          </a:p>
        </p:txBody>
      </p:sp>
      <p:pic>
        <p:nvPicPr>
          <p:cNvPr id="4099" name="Picture 3" descr="L:\УРОК ВОВ\Order_of_the_Red_Banne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40968"/>
            <a:ext cx="1597150" cy="329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6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иват, Россия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</TotalTime>
  <Words>149</Words>
  <Application>Microsoft Office PowerPoint</Application>
  <PresentationFormat>Экран (4:3)</PresentationFormat>
  <Paragraphs>26</Paragraphs>
  <Slides>28</Slides>
  <Notes>1</Notes>
  <HiddenSlides>0</HiddenSlides>
  <MMClips>25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Виват, Россия</vt:lpstr>
      <vt:lpstr> Война без выстрелов. Подвиг военных медиков</vt:lpstr>
      <vt:lpstr>Люди из легенды – белые халаты…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истории 9 класс  «Начало Великой Отечественной войны»</dc:title>
  <dc:creator>User</dc:creator>
  <cp:lastModifiedBy>Надежда Пронская</cp:lastModifiedBy>
  <cp:revision>33</cp:revision>
  <dcterms:created xsi:type="dcterms:W3CDTF">2012-02-09T14:30:32Z</dcterms:created>
  <dcterms:modified xsi:type="dcterms:W3CDTF">2023-05-03T08:30:14Z</dcterms:modified>
</cp:coreProperties>
</file>