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6A6A-D817-4384-932D-B08AB1AAFE37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66F2-D243-479A-9C8D-DF982AA85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01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86A6A-D817-4384-932D-B08AB1AAFE37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266F2-D243-479A-9C8D-DF982AA85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37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95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09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23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26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6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27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93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91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33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4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3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62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38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92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0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73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34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53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90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0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5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30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</cp:revision>
  <dcterms:created xsi:type="dcterms:W3CDTF">2023-06-05T15:48:30Z</dcterms:created>
  <dcterms:modified xsi:type="dcterms:W3CDTF">2023-06-05T15:48:30Z</dcterms:modified>
</cp:coreProperties>
</file>