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83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57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7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1.xml"/><Relationship Id="rId3" Type="http://schemas.openxmlformats.org/officeDocument/2006/relationships/slide" Target="slide26.xml"/><Relationship Id="rId7" Type="http://schemas.openxmlformats.org/officeDocument/2006/relationships/slide" Target="slide28.xml"/><Relationship Id="rId12" Type="http://schemas.microsoft.com/office/2007/relationships/hdphoto" Target="../media/hdphoto2.wdp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image" Target="../media/image3.png"/><Relationship Id="rId5" Type="http://schemas.openxmlformats.org/officeDocument/2006/relationships/slide" Target="slide31.xml"/><Relationship Id="rId15" Type="http://schemas.microsoft.com/office/2007/relationships/hdphoto" Target="../media/hdphoto4.wdp"/><Relationship Id="rId10" Type="http://schemas.openxmlformats.org/officeDocument/2006/relationships/slide" Target="slide32.xml"/><Relationship Id="rId4" Type="http://schemas.openxmlformats.org/officeDocument/2006/relationships/slide" Target="slide27.xml"/><Relationship Id="rId9" Type="http://schemas.openxmlformats.org/officeDocument/2006/relationships/slide" Target="slide30.xml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2.xml"/><Relationship Id="rId3" Type="http://schemas.openxmlformats.org/officeDocument/2006/relationships/slide" Target="slide26.xml"/><Relationship Id="rId7" Type="http://schemas.openxmlformats.org/officeDocument/2006/relationships/slide" Target="slide28.xml"/><Relationship Id="rId12" Type="http://schemas.microsoft.com/office/2007/relationships/hdphoto" Target="../media/hdphoto2.wdp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image" Target="../media/image3.png"/><Relationship Id="rId5" Type="http://schemas.openxmlformats.org/officeDocument/2006/relationships/slide" Target="slide31.xml"/><Relationship Id="rId15" Type="http://schemas.microsoft.com/office/2007/relationships/hdphoto" Target="../media/hdphoto4.wdp"/><Relationship Id="rId10" Type="http://schemas.openxmlformats.org/officeDocument/2006/relationships/slide" Target="slide32.xml"/><Relationship Id="rId4" Type="http://schemas.openxmlformats.org/officeDocument/2006/relationships/slide" Target="slide27.xml"/><Relationship Id="rId9" Type="http://schemas.openxmlformats.org/officeDocument/2006/relationships/slide" Target="slide30.xml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microsoft.com/office/2007/relationships/hdphoto" Target="../media/hdphoto2.wdp"/><Relationship Id="rId3" Type="http://schemas.openxmlformats.org/officeDocument/2006/relationships/slide" Target="slide26.xml"/><Relationship Id="rId7" Type="http://schemas.openxmlformats.org/officeDocument/2006/relationships/slide" Target="slide28.xml"/><Relationship Id="rId12" Type="http://schemas.openxmlformats.org/officeDocument/2006/relationships/image" Target="../media/image3.png"/><Relationship Id="rId2" Type="http://schemas.openxmlformats.org/officeDocument/2006/relationships/slide" Target="slide24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33.xml"/><Relationship Id="rId5" Type="http://schemas.openxmlformats.org/officeDocument/2006/relationships/slide" Target="slide31.xml"/><Relationship Id="rId15" Type="http://schemas.openxmlformats.org/officeDocument/2006/relationships/image" Target="../media/image5.png"/><Relationship Id="rId10" Type="http://schemas.openxmlformats.org/officeDocument/2006/relationships/slide" Target="slide32.xml"/><Relationship Id="rId4" Type="http://schemas.openxmlformats.org/officeDocument/2006/relationships/slide" Target="slide27.xml"/><Relationship Id="rId9" Type="http://schemas.openxmlformats.org/officeDocument/2006/relationships/slide" Target="slide30.xml"/><Relationship Id="rId1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0.wdp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25.xml"/><Relationship Id="rId7" Type="http://schemas.openxmlformats.org/officeDocument/2006/relationships/image" Target="../media/image5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microsoft.com/office/2007/relationships/hdphoto" Target="../media/hdphoto5.wdp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ndreyolegovich.ru/edu/mathematics/mathdict.php#1a" TargetMode="External"/><Relationship Id="rId5" Type="http://schemas.openxmlformats.org/officeDocument/2006/relationships/hyperlink" Target="https://vk.com/video-200228080" TargetMode="External"/><Relationship Id="rId4" Type="http://schemas.openxmlformats.org/officeDocument/2006/relationships/hyperlink" Target="http://www.cross.highcat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6.xml"/><Relationship Id="rId7" Type="http://schemas.openxmlformats.org/officeDocument/2006/relationships/slide" Target="slide1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slide" Target="slide25.xml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6.xml"/><Relationship Id="rId7" Type="http://schemas.microsoft.com/office/2007/relationships/hdphoto" Target="../media/hdphoto2.wdp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5.xml"/><Relationship Id="rId10" Type="http://schemas.microsoft.com/office/2007/relationships/hdphoto" Target="../media/hdphoto4.wdp"/><Relationship Id="rId4" Type="http://schemas.openxmlformats.org/officeDocument/2006/relationships/slide" Target="slide27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6.xml"/><Relationship Id="rId7" Type="http://schemas.openxmlformats.org/officeDocument/2006/relationships/image" Target="../media/image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microsoft.com/office/2007/relationships/hdphoto" Target="../media/hdphoto4.wdp"/><Relationship Id="rId5" Type="http://schemas.openxmlformats.org/officeDocument/2006/relationships/slide" Target="slide25.xml"/><Relationship Id="rId10" Type="http://schemas.openxmlformats.org/officeDocument/2006/relationships/image" Target="../media/image5.png"/><Relationship Id="rId4" Type="http://schemas.openxmlformats.org/officeDocument/2006/relationships/slide" Target="slide27.xml"/><Relationship Id="rId9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26.xml"/><Relationship Id="rId7" Type="http://schemas.openxmlformats.org/officeDocument/2006/relationships/slide" Target="slide29.xml"/><Relationship Id="rId12" Type="http://schemas.microsoft.com/office/2007/relationships/hdphoto" Target="../media/hdphoto4.wdp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5.png"/><Relationship Id="rId5" Type="http://schemas.openxmlformats.org/officeDocument/2006/relationships/slide" Target="slide25.xml"/><Relationship Id="rId10" Type="http://schemas.openxmlformats.org/officeDocument/2006/relationships/slide" Target="slide18.xml"/><Relationship Id="rId4" Type="http://schemas.openxmlformats.org/officeDocument/2006/relationships/slide" Target="slide27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microsoft.com/office/2007/relationships/hdphoto" Target="../media/hdphoto4.wdp"/><Relationship Id="rId3" Type="http://schemas.openxmlformats.org/officeDocument/2006/relationships/slide" Target="slide26.xml"/><Relationship Id="rId7" Type="http://schemas.openxmlformats.org/officeDocument/2006/relationships/slide" Target="slide29.xml"/><Relationship Id="rId12" Type="http://schemas.openxmlformats.org/officeDocument/2006/relationships/image" Target="../media/image5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slide" Target="slide19.xml"/><Relationship Id="rId5" Type="http://schemas.openxmlformats.org/officeDocument/2006/relationships/slide" Target="slide25.xml"/><Relationship Id="rId10" Type="http://schemas.microsoft.com/office/2007/relationships/hdphoto" Target="../media/hdphoto2.wdp"/><Relationship Id="rId4" Type="http://schemas.openxmlformats.org/officeDocument/2006/relationships/slide" Target="slide27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5.png"/><Relationship Id="rId3" Type="http://schemas.openxmlformats.org/officeDocument/2006/relationships/slide" Target="slide26.xml"/><Relationship Id="rId7" Type="http://schemas.openxmlformats.org/officeDocument/2006/relationships/slide" Target="slide28.xml"/><Relationship Id="rId12" Type="http://schemas.openxmlformats.org/officeDocument/2006/relationships/slide" Target="slide2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microsoft.com/office/2007/relationships/hdphoto" Target="../media/hdphoto2.wdp"/><Relationship Id="rId5" Type="http://schemas.openxmlformats.org/officeDocument/2006/relationships/slide" Target="slide31.xml"/><Relationship Id="rId10" Type="http://schemas.openxmlformats.org/officeDocument/2006/relationships/image" Target="../media/image3.png"/><Relationship Id="rId4" Type="http://schemas.openxmlformats.org/officeDocument/2006/relationships/slide" Target="slide27.xml"/><Relationship Id="rId9" Type="http://schemas.openxmlformats.org/officeDocument/2006/relationships/slide" Target="slide30.xml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936103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Кроссворд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299670">
            <a:off x="2179986" y="2769115"/>
            <a:ext cx="6400800" cy="158417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«Математический калейдоскоп»</a:t>
            </a:r>
            <a:endParaRPr lang="ru-RU" sz="4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4" y="4097141"/>
            <a:ext cx="2284187" cy="22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0689" y="548680"/>
            <a:ext cx="7772400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развлечения к знаниям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4327357" y="2488705"/>
            <a:ext cx="3471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27405" y="716250"/>
            <a:ext cx="3952910" cy="3945064"/>
            <a:chOff x="2527405" y="716250"/>
            <a:chExt cx="3952910" cy="39450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334348" y="716250"/>
              <a:ext cx="360000" cy="1801608"/>
              <a:chOff x="4572000" y="1749337"/>
              <a:chExt cx="360000" cy="18016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rot="10800000">
              <a:off x="5400315" y="1427993"/>
              <a:ext cx="360000" cy="2506771"/>
              <a:chOff x="3851920" y="1750141"/>
              <a:chExt cx="360000" cy="2506771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252741" y="1437859"/>
              <a:ext cx="360000" cy="2506771"/>
              <a:chOff x="3851920" y="1750141"/>
              <a:chExt cx="360000" cy="250677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4326125" y="716916"/>
              <a:ext cx="360000" cy="2506771"/>
              <a:chOff x="3851920" y="1750141"/>
              <a:chExt cx="360000" cy="250677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5400000">
              <a:off x="4326126" y="2147929"/>
              <a:ext cx="360000" cy="2506771"/>
              <a:chOff x="3851920" y="1750141"/>
              <a:chExt cx="360000" cy="250677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6200000">
              <a:off x="4334459" y="716143"/>
              <a:ext cx="360000" cy="1083429"/>
              <a:chOff x="5724128" y="988845"/>
              <a:chExt cx="360000" cy="108342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5400000">
              <a:off x="3248209" y="1778903"/>
              <a:ext cx="360000" cy="1801608"/>
              <a:chOff x="4572000" y="1749337"/>
              <a:chExt cx="360000" cy="180160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5400000">
              <a:off x="5399511" y="1787190"/>
              <a:ext cx="360000" cy="1801608"/>
              <a:chOff x="4572000" y="1749337"/>
              <a:chExt cx="360000" cy="18016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323502" y="2859706"/>
              <a:ext cx="360000" cy="1801608"/>
              <a:chOff x="4572000" y="1749337"/>
              <a:chExt cx="360000" cy="180160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 rot="5400000">
              <a:off x="4324411" y="3580331"/>
              <a:ext cx="360000" cy="1083429"/>
              <a:chOff x="5724128" y="988845"/>
              <a:chExt cx="360000" cy="1083429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843034" y="2143022"/>
            <a:ext cx="576064" cy="646331"/>
            <a:chOff x="5508104" y="2209803"/>
            <a:chExt cx="576064" cy="646331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508104" y="2267081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hlinkClick r:id="rId2" action="ppaction://hlinksldjump"/>
            </p:cNvPr>
            <p:cNvSpPr txBox="1"/>
            <p:nvPr/>
          </p:nvSpPr>
          <p:spPr>
            <a:xfrm>
              <a:off x="5616116" y="2209803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9902" y="1691072"/>
            <a:ext cx="206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вертикали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99614" y="1742912"/>
            <a:ext cx="222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горизонтали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843034" y="3203722"/>
            <a:ext cx="576064" cy="646331"/>
            <a:chOff x="6134472" y="1957654"/>
            <a:chExt cx="576064" cy="646331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6134472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>
              <a:hlinkClick r:id="rId3" action="ppaction://hlinksldjump"/>
            </p:cNvPr>
            <p:cNvSpPr txBox="1"/>
            <p:nvPr/>
          </p:nvSpPr>
          <p:spPr>
            <a:xfrm>
              <a:off x="6242484" y="195765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3</a:t>
              </a:r>
              <a:endParaRPr lang="ru-RU" sz="3600" b="1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843034" y="4264422"/>
            <a:ext cx="576064" cy="646331"/>
            <a:chOff x="6885993" y="1943058"/>
            <a:chExt cx="576064" cy="646331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885993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>
              <a:hlinkClick r:id="rId4" action="ppaction://hlinksldjump"/>
            </p:cNvPr>
            <p:cNvSpPr txBox="1"/>
            <p:nvPr/>
          </p:nvSpPr>
          <p:spPr>
            <a:xfrm>
              <a:off x="6994005" y="1943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4</a:t>
              </a:r>
              <a:endParaRPr lang="ru-RU" sz="3600" b="1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843034" y="5247430"/>
            <a:ext cx="576064" cy="646331"/>
            <a:chOff x="7596336" y="1918301"/>
            <a:chExt cx="576064" cy="646331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7596336" y="197343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>
              <a:hlinkClick r:id="rId5" action="ppaction://hlinksldjump"/>
            </p:cNvPr>
            <p:cNvSpPr txBox="1"/>
            <p:nvPr/>
          </p:nvSpPr>
          <p:spPr>
            <a:xfrm>
              <a:off x="7704427" y="191830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8</a:t>
              </a:r>
              <a:endParaRPr lang="ru-RU" sz="3600" b="1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598364" y="2176538"/>
            <a:ext cx="576064" cy="646331"/>
            <a:chOff x="4752020" y="3418951"/>
            <a:chExt cx="576064" cy="646331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752020" y="347622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>
              <a:hlinkClick r:id="rId6" action="ppaction://hlinksldjump"/>
            </p:cNvPr>
            <p:cNvSpPr txBox="1"/>
            <p:nvPr/>
          </p:nvSpPr>
          <p:spPr>
            <a:xfrm>
              <a:off x="4860032" y="341895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593433" y="2822869"/>
            <a:ext cx="576064" cy="646331"/>
            <a:chOff x="5425954" y="3428816"/>
            <a:chExt cx="576064" cy="646331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5425954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>
              <a:hlinkClick r:id="rId7" action="ppaction://hlinksldjump"/>
            </p:cNvPr>
            <p:cNvSpPr txBox="1"/>
            <p:nvPr/>
          </p:nvSpPr>
          <p:spPr>
            <a:xfrm>
              <a:off x="5544108" y="3428816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5</a:t>
              </a:r>
              <a:endParaRPr lang="ru-RU" sz="3600" b="1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603575" y="3407939"/>
            <a:ext cx="576064" cy="646331"/>
            <a:chOff x="6082585" y="3400205"/>
            <a:chExt cx="576064" cy="646331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6082585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>
              <a:hlinkClick r:id="rId8" action="ppaction://hlinksldjump"/>
            </p:cNvPr>
            <p:cNvSpPr txBox="1"/>
            <p:nvPr/>
          </p:nvSpPr>
          <p:spPr>
            <a:xfrm>
              <a:off x="6190597" y="3400205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6</a:t>
              </a:r>
              <a:endParaRPr lang="ru-RU" sz="3600" b="1" dirty="0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598364" y="4047919"/>
            <a:ext cx="576064" cy="646331"/>
            <a:chOff x="6710536" y="3387058"/>
            <a:chExt cx="576064" cy="646331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6710536" y="344013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TextBox 100">
              <a:hlinkClick r:id="rId9" action="ppaction://hlinksldjump"/>
            </p:cNvPr>
            <p:cNvSpPr txBox="1"/>
            <p:nvPr/>
          </p:nvSpPr>
          <p:spPr>
            <a:xfrm>
              <a:off x="6821603" y="3387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7</a:t>
              </a:r>
              <a:endParaRPr lang="ru-RU" sz="3600" b="1" dirty="0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7598364" y="4675719"/>
            <a:ext cx="576064" cy="646331"/>
            <a:chOff x="7416395" y="3400204"/>
            <a:chExt cx="576064" cy="646331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7416395" y="3440138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TextBox 101">
              <a:hlinkClick r:id="rId10" action="ppaction://hlinksldjump"/>
            </p:cNvPr>
            <p:cNvSpPr txBox="1"/>
            <p:nvPr/>
          </p:nvSpPr>
          <p:spPr>
            <a:xfrm>
              <a:off x="7524328" y="340020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9</a:t>
              </a:r>
              <a:endParaRPr lang="ru-RU" sz="3600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587797" y="5235255"/>
            <a:ext cx="324000" cy="369332"/>
            <a:chOff x="2113853" y="5453608"/>
            <a:chExt cx="324000" cy="369332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61457" y="5235255"/>
            <a:ext cx="324000" cy="369332"/>
            <a:chOff x="2113853" y="5453608"/>
            <a:chExt cx="324000" cy="369332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134472" y="5635801"/>
            <a:ext cx="324000" cy="369332"/>
            <a:chOff x="2113853" y="5453608"/>
            <a:chExt cx="324000" cy="36933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335117" y="5235255"/>
            <a:ext cx="324000" cy="369332"/>
            <a:chOff x="2113853" y="5453608"/>
            <a:chExt cx="324000" cy="369332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3708777" y="5235255"/>
            <a:ext cx="324000" cy="369332"/>
            <a:chOff x="2113853" y="5453608"/>
            <a:chExt cx="324000" cy="369332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082437" y="5235255"/>
            <a:ext cx="324000" cy="369332"/>
            <a:chOff x="2113853" y="5453608"/>
            <a:chExt cx="324000" cy="369332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456097" y="5235255"/>
            <a:ext cx="324000" cy="369332"/>
            <a:chOff x="2113853" y="5453608"/>
            <a:chExt cx="324000" cy="369332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Ё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4798527" y="5235255"/>
            <a:ext cx="355230" cy="392169"/>
            <a:chOff x="2082623" y="5453608"/>
            <a:chExt cx="355230" cy="392169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82623" y="5476445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Ж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203417" y="5235255"/>
            <a:ext cx="324000" cy="369332"/>
            <a:chOff x="2113853" y="5453608"/>
            <a:chExt cx="324000" cy="36933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З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577077" y="5235255"/>
            <a:ext cx="324000" cy="369332"/>
            <a:chOff x="2113853" y="5453608"/>
            <a:chExt cx="324000" cy="36933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950737" y="5235255"/>
            <a:ext cx="324000" cy="369332"/>
            <a:chOff x="2113853" y="5453608"/>
            <a:chExt cx="324000" cy="369332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6324392" y="5235255"/>
            <a:ext cx="324000" cy="369332"/>
            <a:chOff x="2113853" y="5453608"/>
            <a:chExt cx="324000" cy="369332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391461" y="5635801"/>
            <a:ext cx="324000" cy="369332"/>
            <a:chOff x="2113853" y="5453608"/>
            <a:chExt cx="324000" cy="369332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У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019954" y="5635801"/>
            <a:ext cx="324000" cy="369332"/>
            <a:chOff x="2113853" y="5453608"/>
            <a:chExt cx="324000" cy="369332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762968" y="5635801"/>
            <a:ext cx="324000" cy="369332"/>
            <a:chOff x="2113853" y="5453608"/>
            <a:chExt cx="324000" cy="369332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Ф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3533926" y="5635801"/>
            <a:ext cx="324000" cy="369332"/>
            <a:chOff x="2113853" y="5453608"/>
            <a:chExt cx="324000" cy="369332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3905433" y="5635801"/>
            <a:ext cx="324000" cy="369332"/>
            <a:chOff x="2113853" y="5453608"/>
            <a:chExt cx="324000" cy="369332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4276940" y="5635801"/>
            <a:ext cx="324000" cy="369332"/>
            <a:chOff x="2113853" y="5453608"/>
            <a:chExt cx="324000" cy="369332"/>
          </a:xfrm>
        </p:grpSpPr>
        <p:sp>
          <p:nvSpPr>
            <p:cNvPr id="192" name="Прямоугольник 19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48447" y="5635801"/>
            <a:ext cx="324000" cy="369332"/>
            <a:chOff x="2113853" y="5453608"/>
            <a:chExt cx="324000" cy="369332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2790912" y="5635801"/>
            <a:ext cx="324000" cy="369332"/>
            <a:chOff x="2113853" y="5453608"/>
            <a:chExt cx="324000" cy="369332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576570" y="6012804"/>
            <a:ext cx="324000" cy="369332"/>
            <a:chOff x="2113853" y="5453608"/>
            <a:chExt cx="324000" cy="369332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Ю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943790" y="6012804"/>
            <a:ext cx="324000" cy="369332"/>
            <a:chOff x="2113853" y="5453608"/>
            <a:chExt cx="324000" cy="369332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162419" y="5635801"/>
            <a:ext cx="324000" cy="369332"/>
            <a:chOff x="2113853" y="5453608"/>
            <a:chExt cx="324000" cy="369332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2419405" y="5635801"/>
            <a:ext cx="324000" cy="369332"/>
            <a:chOff x="2113853" y="5453608"/>
            <a:chExt cx="324000" cy="369332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3342405" y="6012804"/>
            <a:ext cx="354863" cy="369332"/>
            <a:chOff x="2082990" y="5453608"/>
            <a:chExt cx="354863" cy="369332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082990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Ш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708777" y="6012804"/>
            <a:ext cx="355708" cy="369332"/>
            <a:chOff x="2082145" y="5453608"/>
            <a:chExt cx="355708" cy="369332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082145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Щ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4107702" y="6012804"/>
            <a:ext cx="324000" cy="369332"/>
            <a:chOff x="2113853" y="5453608"/>
            <a:chExt cx="324000" cy="369332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Ъ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4474919" y="6012804"/>
            <a:ext cx="324000" cy="369332"/>
            <a:chOff x="2113853" y="5453608"/>
            <a:chExt cx="324000" cy="369332"/>
          </a:xfrm>
        </p:grpSpPr>
        <p:sp>
          <p:nvSpPr>
            <p:cNvPr id="222" name="Прямоугольник 22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4842136" y="6012804"/>
            <a:ext cx="324000" cy="369332"/>
            <a:chOff x="2113853" y="5453608"/>
            <a:chExt cx="324000" cy="369332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5209353" y="6012804"/>
            <a:ext cx="324000" cy="369332"/>
            <a:chOff x="2113853" y="5453608"/>
            <a:chExt cx="324000" cy="369332"/>
          </a:xfrm>
        </p:grpSpPr>
        <p:sp>
          <p:nvSpPr>
            <p:cNvPr id="228" name="Прямоугольник 22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Э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2638834" y="6012804"/>
            <a:ext cx="324000" cy="369332"/>
            <a:chOff x="2113853" y="5453608"/>
            <a:chExt cx="324000" cy="369332"/>
          </a:xfrm>
        </p:grpSpPr>
        <p:sp>
          <p:nvSpPr>
            <p:cNvPr id="231" name="Прямоугольник 23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Ц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3006051" y="6012804"/>
            <a:ext cx="324000" cy="369332"/>
            <a:chOff x="2113853" y="5453608"/>
            <a:chExt cx="324000" cy="369332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9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760" y="254741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722537" y="107158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3138" y="36000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259619" y="107997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423842" y="1096555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986677" y="169619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289041" y="2498662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74433" y="3182730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580622" y="3914449"/>
            <a:ext cx="4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10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45802" y="242002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14111" y="634890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31411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314111" y="136805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314111" y="204793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14111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Группа 253"/>
          <p:cNvGrpSpPr/>
          <p:nvPr/>
        </p:nvGrpSpPr>
        <p:grpSpPr>
          <a:xfrm>
            <a:off x="2203405" y="5226420"/>
            <a:ext cx="324000" cy="369332"/>
            <a:chOff x="2113853" y="5453608"/>
            <a:chExt cx="324000" cy="369332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93412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699393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247405" y="136805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247405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247405" y="208574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247405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247405" y="280887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59619" y="313966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247405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365417" y="134820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6541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365417" y="210702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413616" y="242397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365417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365417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365417" y="3552062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657296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4004348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65312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049413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Picture 2" descr="https://ds05.infourok.ru/uploads/ex/0a06/000a1c25-f792427e/5/hello_html_m4f9ff6e9.jpg">
            <a:hlinkClick r:id="rId13" action="ppaction://hlinksldjump" tooltip="Нажми, чтобы проверить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00" b="92267" l="8400" r="91467"/>
                    </a14:imgEffect>
                    <a14:imgEffect>
                      <a14:brightnessContrast bright="-3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98" y="5247430"/>
            <a:ext cx="685467" cy="6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TextBox 269"/>
          <p:cNvSpPr txBox="1"/>
          <p:nvPr/>
        </p:nvSpPr>
        <p:spPr>
          <a:xfrm>
            <a:off x="256998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2831093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3612741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95885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735136" y="242710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5046126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5812876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120315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315438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4340709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4366573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366573" y="38701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366573" y="425048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</p:childTnLst>
        </p:cTn>
      </p:par>
    </p:tnLst>
    <p:bldLst>
      <p:bldP spid="283" grpId="0"/>
      <p:bldP spid="284" grpId="0"/>
      <p:bldP spid="285" grpId="0"/>
      <p:bldP spid="286" grpId="0"/>
      <p:bldP spid="2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4327357" y="2488705"/>
            <a:ext cx="3471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27405" y="716250"/>
            <a:ext cx="3952910" cy="3945064"/>
            <a:chOff x="2527405" y="716250"/>
            <a:chExt cx="3952910" cy="39450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334348" y="716250"/>
              <a:ext cx="360000" cy="1801608"/>
              <a:chOff x="4572000" y="1749337"/>
              <a:chExt cx="360000" cy="18016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rot="10800000">
              <a:off x="5400315" y="1427993"/>
              <a:ext cx="360000" cy="2506771"/>
              <a:chOff x="3851920" y="1750141"/>
              <a:chExt cx="360000" cy="2506771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252741" y="1437859"/>
              <a:ext cx="360000" cy="2506771"/>
              <a:chOff x="3851920" y="1750141"/>
              <a:chExt cx="360000" cy="250677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4326125" y="716916"/>
              <a:ext cx="360000" cy="2506771"/>
              <a:chOff x="3851920" y="1750141"/>
              <a:chExt cx="360000" cy="250677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5400000">
              <a:off x="4326126" y="2147929"/>
              <a:ext cx="360000" cy="2506771"/>
              <a:chOff x="3851920" y="1750141"/>
              <a:chExt cx="360000" cy="250677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6200000">
              <a:off x="4334459" y="716143"/>
              <a:ext cx="360000" cy="1083429"/>
              <a:chOff x="5724128" y="988845"/>
              <a:chExt cx="360000" cy="108342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5400000">
              <a:off x="3248209" y="1778903"/>
              <a:ext cx="360000" cy="1801608"/>
              <a:chOff x="4572000" y="1749337"/>
              <a:chExt cx="360000" cy="180160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5400000">
              <a:off x="5399511" y="1787190"/>
              <a:ext cx="360000" cy="1801608"/>
              <a:chOff x="4572000" y="1749337"/>
              <a:chExt cx="360000" cy="18016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323502" y="2859706"/>
              <a:ext cx="360000" cy="1801608"/>
              <a:chOff x="4572000" y="1749337"/>
              <a:chExt cx="360000" cy="180160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 rot="5400000">
              <a:off x="4324411" y="3580331"/>
              <a:ext cx="360000" cy="1083429"/>
              <a:chOff x="5724128" y="988845"/>
              <a:chExt cx="360000" cy="1083429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843034" y="2143022"/>
            <a:ext cx="576064" cy="646331"/>
            <a:chOff x="5508104" y="2209803"/>
            <a:chExt cx="576064" cy="646331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508104" y="2267081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hlinkClick r:id="rId2" action="ppaction://hlinksldjump"/>
            </p:cNvPr>
            <p:cNvSpPr txBox="1"/>
            <p:nvPr/>
          </p:nvSpPr>
          <p:spPr>
            <a:xfrm>
              <a:off x="5616116" y="2209803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9902" y="1691072"/>
            <a:ext cx="206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вертикали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99614" y="1742912"/>
            <a:ext cx="222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горизонтали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843034" y="3203722"/>
            <a:ext cx="576064" cy="646331"/>
            <a:chOff x="6134472" y="1957654"/>
            <a:chExt cx="576064" cy="646331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6134472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>
              <a:hlinkClick r:id="rId3" action="ppaction://hlinksldjump"/>
            </p:cNvPr>
            <p:cNvSpPr txBox="1"/>
            <p:nvPr/>
          </p:nvSpPr>
          <p:spPr>
            <a:xfrm>
              <a:off x="6242484" y="195765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3</a:t>
              </a:r>
              <a:endParaRPr lang="ru-RU" sz="3600" b="1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843034" y="4264422"/>
            <a:ext cx="576064" cy="646331"/>
            <a:chOff x="6885993" y="1943058"/>
            <a:chExt cx="576064" cy="646331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885993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>
              <a:hlinkClick r:id="rId4" action="ppaction://hlinksldjump"/>
            </p:cNvPr>
            <p:cNvSpPr txBox="1"/>
            <p:nvPr/>
          </p:nvSpPr>
          <p:spPr>
            <a:xfrm>
              <a:off x="6994005" y="1943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4</a:t>
              </a:r>
              <a:endParaRPr lang="ru-RU" sz="3600" b="1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843034" y="5247430"/>
            <a:ext cx="576064" cy="646331"/>
            <a:chOff x="7596336" y="1918301"/>
            <a:chExt cx="576064" cy="646331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7596336" y="197343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>
              <a:hlinkClick r:id="rId5" action="ppaction://hlinksldjump"/>
            </p:cNvPr>
            <p:cNvSpPr txBox="1"/>
            <p:nvPr/>
          </p:nvSpPr>
          <p:spPr>
            <a:xfrm>
              <a:off x="7704427" y="191830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8</a:t>
              </a:r>
              <a:endParaRPr lang="ru-RU" sz="3600" b="1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598364" y="2176538"/>
            <a:ext cx="576064" cy="646331"/>
            <a:chOff x="4752020" y="3418951"/>
            <a:chExt cx="576064" cy="646331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752020" y="347622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>
              <a:hlinkClick r:id="rId6" action="ppaction://hlinksldjump"/>
            </p:cNvPr>
            <p:cNvSpPr txBox="1"/>
            <p:nvPr/>
          </p:nvSpPr>
          <p:spPr>
            <a:xfrm>
              <a:off x="4860032" y="341895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593433" y="2822869"/>
            <a:ext cx="576064" cy="646331"/>
            <a:chOff x="5425954" y="3428816"/>
            <a:chExt cx="576064" cy="646331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5425954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>
              <a:hlinkClick r:id="rId7" action="ppaction://hlinksldjump"/>
            </p:cNvPr>
            <p:cNvSpPr txBox="1"/>
            <p:nvPr/>
          </p:nvSpPr>
          <p:spPr>
            <a:xfrm>
              <a:off x="5544108" y="3428816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5</a:t>
              </a:r>
              <a:endParaRPr lang="ru-RU" sz="3600" b="1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603575" y="3407939"/>
            <a:ext cx="576064" cy="646331"/>
            <a:chOff x="6082585" y="3400205"/>
            <a:chExt cx="576064" cy="646331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6082585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>
              <a:hlinkClick r:id="rId8" action="ppaction://hlinksldjump"/>
            </p:cNvPr>
            <p:cNvSpPr txBox="1"/>
            <p:nvPr/>
          </p:nvSpPr>
          <p:spPr>
            <a:xfrm>
              <a:off x="6190597" y="3400205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6</a:t>
              </a:r>
              <a:endParaRPr lang="ru-RU" sz="3600" b="1" dirty="0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598364" y="4047919"/>
            <a:ext cx="576064" cy="646331"/>
            <a:chOff x="6710536" y="3387058"/>
            <a:chExt cx="576064" cy="646331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6710536" y="344013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TextBox 100">
              <a:hlinkClick r:id="rId9" action="ppaction://hlinksldjump"/>
            </p:cNvPr>
            <p:cNvSpPr txBox="1"/>
            <p:nvPr/>
          </p:nvSpPr>
          <p:spPr>
            <a:xfrm>
              <a:off x="6821603" y="3387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7</a:t>
              </a:r>
              <a:endParaRPr lang="ru-RU" sz="3600" b="1" dirty="0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7598364" y="4675719"/>
            <a:ext cx="576064" cy="646331"/>
            <a:chOff x="7416395" y="3400204"/>
            <a:chExt cx="576064" cy="646331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7416395" y="3440138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TextBox 101">
              <a:hlinkClick r:id="rId10" action="ppaction://hlinksldjump"/>
            </p:cNvPr>
            <p:cNvSpPr txBox="1"/>
            <p:nvPr/>
          </p:nvSpPr>
          <p:spPr>
            <a:xfrm>
              <a:off x="7524328" y="340020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9</a:t>
              </a:r>
              <a:endParaRPr lang="ru-RU" sz="3600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587797" y="5235255"/>
            <a:ext cx="324000" cy="369332"/>
            <a:chOff x="2113853" y="5453608"/>
            <a:chExt cx="324000" cy="369332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61457" y="5235255"/>
            <a:ext cx="324000" cy="369332"/>
            <a:chOff x="2113853" y="5453608"/>
            <a:chExt cx="324000" cy="369332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134472" y="5635801"/>
            <a:ext cx="324000" cy="369332"/>
            <a:chOff x="2113853" y="5453608"/>
            <a:chExt cx="324000" cy="36933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335117" y="5235255"/>
            <a:ext cx="324000" cy="369332"/>
            <a:chOff x="2113853" y="5453608"/>
            <a:chExt cx="324000" cy="369332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3708777" y="5235255"/>
            <a:ext cx="324000" cy="369332"/>
            <a:chOff x="2113853" y="5453608"/>
            <a:chExt cx="324000" cy="369332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082437" y="5235255"/>
            <a:ext cx="324000" cy="369332"/>
            <a:chOff x="2113853" y="5453608"/>
            <a:chExt cx="324000" cy="369332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456097" y="5235255"/>
            <a:ext cx="324000" cy="369332"/>
            <a:chOff x="2113853" y="5453608"/>
            <a:chExt cx="324000" cy="369332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Ё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4798527" y="5235255"/>
            <a:ext cx="355230" cy="392169"/>
            <a:chOff x="2082623" y="5453608"/>
            <a:chExt cx="355230" cy="392169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82623" y="5476445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Ж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203417" y="5235255"/>
            <a:ext cx="324000" cy="369332"/>
            <a:chOff x="2113853" y="5453608"/>
            <a:chExt cx="324000" cy="36933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З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577077" y="5235255"/>
            <a:ext cx="324000" cy="369332"/>
            <a:chOff x="2113853" y="5453608"/>
            <a:chExt cx="324000" cy="36933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950737" y="5235255"/>
            <a:ext cx="324000" cy="369332"/>
            <a:chOff x="2113853" y="5453608"/>
            <a:chExt cx="324000" cy="369332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6324392" y="5235255"/>
            <a:ext cx="324000" cy="369332"/>
            <a:chOff x="2113853" y="5453608"/>
            <a:chExt cx="324000" cy="369332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391461" y="5635801"/>
            <a:ext cx="324000" cy="369332"/>
            <a:chOff x="2113853" y="5453608"/>
            <a:chExt cx="324000" cy="369332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У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019954" y="5635801"/>
            <a:ext cx="324000" cy="369332"/>
            <a:chOff x="2113853" y="5453608"/>
            <a:chExt cx="324000" cy="369332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762968" y="5635801"/>
            <a:ext cx="324000" cy="369332"/>
            <a:chOff x="2113853" y="5453608"/>
            <a:chExt cx="324000" cy="369332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Ф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3533926" y="5635801"/>
            <a:ext cx="324000" cy="369332"/>
            <a:chOff x="2113853" y="5453608"/>
            <a:chExt cx="324000" cy="369332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3905433" y="5635801"/>
            <a:ext cx="324000" cy="369332"/>
            <a:chOff x="2113853" y="5453608"/>
            <a:chExt cx="324000" cy="369332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4276940" y="5635801"/>
            <a:ext cx="324000" cy="369332"/>
            <a:chOff x="2113853" y="5453608"/>
            <a:chExt cx="324000" cy="369332"/>
          </a:xfrm>
        </p:grpSpPr>
        <p:sp>
          <p:nvSpPr>
            <p:cNvPr id="192" name="Прямоугольник 19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48447" y="5635801"/>
            <a:ext cx="324000" cy="369332"/>
            <a:chOff x="2113853" y="5453608"/>
            <a:chExt cx="324000" cy="369332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2790912" y="5635801"/>
            <a:ext cx="324000" cy="369332"/>
            <a:chOff x="2113853" y="5453608"/>
            <a:chExt cx="324000" cy="369332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576570" y="6012804"/>
            <a:ext cx="324000" cy="369332"/>
            <a:chOff x="2113853" y="5453608"/>
            <a:chExt cx="324000" cy="369332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Ю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943790" y="6012804"/>
            <a:ext cx="324000" cy="369332"/>
            <a:chOff x="2113853" y="5453608"/>
            <a:chExt cx="324000" cy="369332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162419" y="5635801"/>
            <a:ext cx="324000" cy="369332"/>
            <a:chOff x="2113853" y="5453608"/>
            <a:chExt cx="324000" cy="369332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2419405" y="5635801"/>
            <a:ext cx="324000" cy="369332"/>
            <a:chOff x="2113853" y="5453608"/>
            <a:chExt cx="324000" cy="369332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3342405" y="6012804"/>
            <a:ext cx="354863" cy="369332"/>
            <a:chOff x="2082990" y="5453608"/>
            <a:chExt cx="354863" cy="369332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082990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Ш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708777" y="6012804"/>
            <a:ext cx="355708" cy="369332"/>
            <a:chOff x="2082145" y="5453608"/>
            <a:chExt cx="355708" cy="369332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082145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Щ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4107702" y="6012804"/>
            <a:ext cx="324000" cy="369332"/>
            <a:chOff x="2113853" y="5453608"/>
            <a:chExt cx="324000" cy="369332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Ъ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4474919" y="6012804"/>
            <a:ext cx="324000" cy="369332"/>
            <a:chOff x="2113853" y="5453608"/>
            <a:chExt cx="324000" cy="369332"/>
          </a:xfrm>
        </p:grpSpPr>
        <p:sp>
          <p:nvSpPr>
            <p:cNvPr id="222" name="Прямоугольник 22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4842136" y="6012804"/>
            <a:ext cx="324000" cy="369332"/>
            <a:chOff x="2113853" y="5453608"/>
            <a:chExt cx="324000" cy="369332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5209353" y="6012804"/>
            <a:ext cx="324000" cy="369332"/>
            <a:chOff x="2113853" y="5453608"/>
            <a:chExt cx="324000" cy="369332"/>
          </a:xfrm>
        </p:grpSpPr>
        <p:sp>
          <p:nvSpPr>
            <p:cNvPr id="228" name="Прямоугольник 22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Э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2638834" y="6012804"/>
            <a:ext cx="324000" cy="369332"/>
            <a:chOff x="2113853" y="5453608"/>
            <a:chExt cx="324000" cy="369332"/>
          </a:xfrm>
        </p:grpSpPr>
        <p:sp>
          <p:nvSpPr>
            <p:cNvPr id="231" name="Прямоугольник 23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Ц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3006051" y="6012804"/>
            <a:ext cx="324000" cy="369332"/>
            <a:chOff x="2113853" y="5453608"/>
            <a:chExt cx="324000" cy="369332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9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760" y="254741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722537" y="107158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3138" y="36000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259619" y="107997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423842" y="1096555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986677" y="169619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289041" y="2498662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74433" y="3182730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580622" y="3914449"/>
            <a:ext cx="4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10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45802" y="242002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14111" y="634890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31411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314111" y="136805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314111" y="204793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14111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Группа 253"/>
          <p:cNvGrpSpPr/>
          <p:nvPr/>
        </p:nvGrpSpPr>
        <p:grpSpPr>
          <a:xfrm>
            <a:off x="2203405" y="5226420"/>
            <a:ext cx="324000" cy="369332"/>
            <a:chOff x="2113853" y="5453608"/>
            <a:chExt cx="324000" cy="369332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93412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699393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247405" y="136805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247405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247405" y="208574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247405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247405" y="280887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59619" y="313966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247405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365417" y="134820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6541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365417" y="210702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413616" y="242397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365417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365417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365417" y="3552062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657296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4004348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65312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049413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Picture 2" descr="https://ds05.infourok.ru/uploads/ex/0a06/000a1c25-f792427e/5/hello_html_m4f9ff6e9.jpg">
            <a:hlinkClick r:id="rId13" action="ppaction://hlinksldjump" tooltip="Нажми, чтобы проверить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00" b="92267" l="8400" r="91467"/>
                    </a14:imgEffect>
                    <a14:imgEffect>
                      <a14:brightnessContrast bright="-3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33" y="4652085"/>
            <a:ext cx="685467" cy="6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TextBox 269"/>
          <p:cNvSpPr txBox="1"/>
          <p:nvPr/>
        </p:nvSpPr>
        <p:spPr>
          <a:xfrm>
            <a:off x="256998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2831093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3612741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95885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735136" y="242710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5046126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5812876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120315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315438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4340709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4366573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366573" y="38701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366573" y="425048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3657571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3999140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4682278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5023847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2" name="Группа 291"/>
          <p:cNvGrpSpPr/>
          <p:nvPr/>
        </p:nvGrpSpPr>
        <p:grpSpPr>
          <a:xfrm>
            <a:off x="7603575" y="5299818"/>
            <a:ext cx="596158" cy="542546"/>
            <a:chOff x="7407645" y="3429369"/>
            <a:chExt cx="596158" cy="542546"/>
          </a:xfrm>
        </p:grpSpPr>
        <p:sp>
          <p:nvSpPr>
            <p:cNvPr id="293" name="Скругленный прямоугольник 292"/>
            <p:cNvSpPr/>
            <p:nvPr/>
          </p:nvSpPr>
          <p:spPr>
            <a:xfrm>
              <a:off x="7416395" y="3440138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TextBox 293">
              <a:hlinkClick r:id="rId10" action="ppaction://hlinksldjump"/>
            </p:cNvPr>
            <p:cNvSpPr txBox="1"/>
            <p:nvPr/>
          </p:nvSpPr>
          <p:spPr>
            <a:xfrm>
              <a:off x="7407645" y="3429369"/>
              <a:ext cx="596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/>
                <a:t>10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881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</p:childTnLst>
        </p:cTn>
      </p:par>
    </p:tnLst>
    <p:bldLst>
      <p:bldP spid="288" grpId="0"/>
      <p:bldP spid="289" grpId="0"/>
      <p:bldP spid="290" grpId="0"/>
      <p:bldP spid="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4327357" y="2488705"/>
            <a:ext cx="3471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27405" y="716250"/>
            <a:ext cx="3952910" cy="3945064"/>
            <a:chOff x="2527405" y="716250"/>
            <a:chExt cx="3952910" cy="39450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334348" y="716250"/>
              <a:ext cx="360000" cy="1801608"/>
              <a:chOff x="4572000" y="1749337"/>
              <a:chExt cx="360000" cy="18016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rot="10800000">
              <a:off x="5400315" y="1427993"/>
              <a:ext cx="360000" cy="2506771"/>
              <a:chOff x="3851920" y="1750141"/>
              <a:chExt cx="360000" cy="2506771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252741" y="1437859"/>
              <a:ext cx="360000" cy="2506771"/>
              <a:chOff x="3851920" y="1750141"/>
              <a:chExt cx="360000" cy="250677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4326125" y="716916"/>
              <a:ext cx="360000" cy="2506771"/>
              <a:chOff x="3851920" y="1750141"/>
              <a:chExt cx="360000" cy="250677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5400000">
              <a:off x="4326126" y="2147929"/>
              <a:ext cx="360000" cy="2506771"/>
              <a:chOff x="3851920" y="1750141"/>
              <a:chExt cx="360000" cy="250677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6200000">
              <a:off x="4334459" y="716143"/>
              <a:ext cx="360000" cy="1083429"/>
              <a:chOff x="5724128" y="988845"/>
              <a:chExt cx="360000" cy="108342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5400000">
              <a:off x="3248209" y="1778903"/>
              <a:ext cx="360000" cy="1801608"/>
              <a:chOff x="4572000" y="1749337"/>
              <a:chExt cx="360000" cy="180160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5400000">
              <a:off x="5399511" y="1787190"/>
              <a:ext cx="360000" cy="1801608"/>
              <a:chOff x="4572000" y="1749337"/>
              <a:chExt cx="360000" cy="18016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323502" y="2859706"/>
              <a:ext cx="360000" cy="1801608"/>
              <a:chOff x="4572000" y="1749337"/>
              <a:chExt cx="360000" cy="180160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 rot="5400000">
              <a:off x="4324411" y="3580331"/>
              <a:ext cx="360000" cy="1083429"/>
              <a:chOff x="5724128" y="988845"/>
              <a:chExt cx="360000" cy="1083429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843034" y="2143022"/>
            <a:ext cx="576064" cy="646331"/>
            <a:chOff x="5508104" y="2209803"/>
            <a:chExt cx="576064" cy="646331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508104" y="2267081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hlinkClick r:id="rId2" action="ppaction://hlinksldjump"/>
            </p:cNvPr>
            <p:cNvSpPr txBox="1"/>
            <p:nvPr/>
          </p:nvSpPr>
          <p:spPr>
            <a:xfrm>
              <a:off x="5616116" y="2209803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sp>
        <p:nvSpPr>
          <p:cNvPr id="85" name="Скругленный прямоугольник 84"/>
          <p:cNvSpPr/>
          <p:nvPr/>
        </p:nvSpPr>
        <p:spPr>
          <a:xfrm>
            <a:off x="7598364" y="5361848"/>
            <a:ext cx="576064" cy="5317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279902" y="1691072"/>
            <a:ext cx="206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вертикали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99614" y="1742912"/>
            <a:ext cx="222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горизонтали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843034" y="3203722"/>
            <a:ext cx="576064" cy="646331"/>
            <a:chOff x="6134472" y="1957654"/>
            <a:chExt cx="576064" cy="646331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6134472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>
              <a:hlinkClick r:id="rId3" action="ppaction://hlinksldjump"/>
            </p:cNvPr>
            <p:cNvSpPr txBox="1"/>
            <p:nvPr/>
          </p:nvSpPr>
          <p:spPr>
            <a:xfrm>
              <a:off x="6242484" y="195765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3</a:t>
              </a:r>
              <a:endParaRPr lang="ru-RU" sz="3600" b="1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843034" y="4264422"/>
            <a:ext cx="576064" cy="646331"/>
            <a:chOff x="6885993" y="1943058"/>
            <a:chExt cx="576064" cy="646331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885993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>
              <a:hlinkClick r:id="rId4" action="ppaction://hlinksldjump"/>
            </p:cNvPr>
            <p:cNvSpPr txBox="1"/>
            <p:nvPr/>
          </p:nvSpPr>
          <p:spPr>
            <a:xfrm>
              <a:off x="6994005" y="1943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4</a:t>
              </a:r>
              <a:endParaRPr lang="ru-RU" sz="3600" b="1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843034" y="5247430"/>
            <a:ext cx="576064" cy="646331"/>
            <a:chOff x="7596336" y="1918301"/>
            <a:chExt cx="576064" cy="646331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7596336" y="197343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>
              <a:hlinkClick r:id="rId5" action="ppaction://hlinksldjump"/>
            </p:cNvPr>
            <p:cNvSpPr txBox="1"/>
            <p:nvPr/>
          </p:nvSpPr>
          <p:spPr>
            <a:xfrm>
              <a:off x="7704427" y="191830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8</a:t>
              </a:r>
              <a:endParaRPr lang="ru-RU" sz="3600" b="1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598364" y="2176538"/>
            <a:ext cx="576064" cy="646331"/>
            <a:chOff x="4752020" y="3418951"/>
            <a:chExt cx="576064" cy="646331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752020" y="347622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>
              <a:hlinkClick r:id="rId6" action="ppaction://hlinksldjump"/>
            </p:cNvPr>
            <p:cNvSpPr txBox="1"/>
            <p:nvPr/>
          </p:nvSpPr>
          <p:spPr>
            <a:xfrm>
              <a:off x="4860032" y="341895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593433" y="2822869"/>
            <a:ext cx="576064" cy="646331"/>
            <a:chOff x="5425954" y="3428816"/>
            <a:chExt cx="576064" cy="646331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5425954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>
              <a:hlinkClick r:id="rId7" action="ppaction://hlinksldjump"/>
            </p:cNvPr>
            <p:cNvSpPr txBox="1"/>
            <p:nvPr/>
          </p:nvSpPr>
          <p:spPr>
            <a:xfrm>
              <a:off x="5544108" y="3428816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5</a:t>
              </a:r>
              <a:endParaRPr lang="ru-RU" sz="3600" b="1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603575" y="3407939"/>
            <a:ext cx="576064" cy="646331"/>
            <a:chOff x="6082585" y="3400205"/>
            <a:chExt cx="576064" cy="646331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6082585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>
              <a:hlinkClick r:id="rId8" action="ppaction://hlinksldjump"/>
            </p:cNvPr>
            <p:cNvSpPr txBox="1"/>
            <p:nvPr/>
          </p:nvSpPr>
          <p:spPr>
            <a:xfrm>
              <a:off x="6190597" y="3400205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6</a:t>
              </a:r>
              <a:endParaRPr lang="ru-RU" sz="3600" b="1" dirty="0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598364" y="4047919"/>
            <a:ext cx="576064" cy="646331"/>
            <a:chOff x="6710536" y="3387058"/>
            <a:chExt cx="576064" cy="646331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6710536" y="344013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TextBox 100">
              <a:hlinkClick r:id="rId9" action="ppaction://hlinksldjump"/>
            </p:cNvPr>
            <p:cNvSpPr txBox="1"/>
            <p:nvPr/>
          </p:nvSpPr>
          <p:spPr>
            <a:xfrm>
              <a:off x="6821603" y="3387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7</a:t>
              </a:r>
              <a:endParaRPr lang="ru-RU" sz="3600" b="1" dirty="0"/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7598364" y="4675719"/>
            <a:ext cx="576064" cy="646331"/>
            <a:chOff x="7416395" y="3400204"/>
            <a:chExt cx="576064" cy="646331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7416395" y="3440138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TextBox 101">
              <a:hlinkClick r:id="rId10" action="ppaction://hlinksldjump"/>
            </p:cNvPr>
            <p:cNvSpPr txBox="1"/>
            <p:nvPr/>
          </p:nvSpPr>
          <p:spPr>
            <a:xfrm>
              <a:off x="7524328" y="340020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9</a:t>
              </a:r>
              <a:endParaRPr lang="ru-RU" sz="3600" b="1" dirty="0"/>
            </a:p>
          </p:txBody>
        </p:sp>
      </p:grpSp>
      <p:sp>
        <p:nvSpPr>
          <p:cNvPr id="103" name="TextBox 102">
            <a:hlinkClick r:id="rId11" action="ppaction://hlinksldjump"/>
          </p:cNvPr>
          <p:cNvSpPr txBox="1"/>
          <p:nvPr/>
        </p:nvSpPr>
        <p:spPr>
          <a:xfrm>
            <a:off x="7575200" y="5309488"/>
            <a:ext cx="1009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10</a:t>
            </a:r>
            <a:endParaRPr lang="ru-RU" sz="3600" b="1" dirty="0"/>
          </a:p>
        </p:txBody>
      </p:sp>
      <p:grpSp>
        <p:nvGrpSpPr>
          <p:cNvPr id="142" name="Группа 141"/>
          <p:cNvGrpSpPr/>
          <p:nvPr/>
        </p:nvGrpSpPr>
        <p:grpSpPr>
          <a:xfrm>
            <a:off x="2587797" y="5235255"/>
            <a:ext cx="324000" cy="369332"/>
            <a:chOff x="2113853" y="5453608"/>
            <a:chExt cx="324000" cy="369332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61457" y="5235255"/>
            <a:ext cx="324000" cy="369332"/>
            <a:chOff x="2113853" y="5453608"/>
            <a:chExt cx="324000" cy="369332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134472" y="5635801"/>
            <a:ext cx="324000" cy="369332"/>
            <a:chOff x="2113853" y="5453608"/>
            <a:chExt cx="324000" cy="36933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335117" y="5235255"/>
            <a:ext cx="324000" cy="369332"/>
            <a:chOff x="2113853" y="5453608"/>
            <a:chExt cx="324000" cy="369332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3708777" y="5235255"/>
            <a:ext cx="324000" cy="369332"/>
            <a:chOff x="2113853" y="5453608"/>
            <a:chExt cx="324000" cy="369332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082437" y="5235255"/>
            <a:ext cx="324000" cy="369332"/>
            <a:chOff x="2113853" y="5453608"/>
            <a:chExt cx="324000" cy="369332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456097" y="5235255"/>
            <a:ext cx="324000" cy="369332"/>
            <a:chOff x="2113853" y="5453608"/>
            <a:chExt cx="324000" cy="369332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Ё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4798527" y="5235255"/>
            <a:ext cx="355230" cy="392169"/>
            <a:chOff x="2082623" y="5453608"/>
            <a:chExt cx="355230" cy="392169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82623" y="5476445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Ж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203417" y="5235255"/>
            <a:ext cx="324000" cy="369332"/>
            <a:chOff x="2113853" y="5453608"/>
            <a:chExt cx="324000" cy="36933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З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577077" y="5235255"/>
            <a:ext cx="324000" cy="369332"/>
            <a:chOff x="2113853" y="5453608"/>
            <a:chExt cx="324000" cy="36933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950737" y="5235255"/>
            <a:ext cx="324000" cy="369332"/>
            <a:chOff x="2113853" y="5453608"/>
            <a:chExt cx="324000" cy="369332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6324392" y="5235255"/>
            <a:ext cx="324000" cy="369332"/>
            <a:chOff x="2113853" y="5453608"/>
            <a:chExt cx="324000" cy="369332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391461" y="5635801"/>
            <a:ext cx="324000" cy="369332"/>
            <a:chOff x="2113853" y="5453608"/>
            <a:chExt cx="324000" cy="369332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У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019954" y="5635801"/>
            <a:ext cx="324000" cy="369332"/>
            <a:chOff x="2113853" y="5453608"/>
            <a:chExt cx="324000" cy="369332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762968" y="5635801"/>
            <a:ext cx="324000" cy="369332"/>
            <a:chOff x="2113853" y="5453608"/>
            <a:chExt cx="324000" cy="369332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Ф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3533926" y="5635801"/>
            <a:ext cx="324000" cy="369332"/>
            <a:chOff x="2113853" y="5453608"/>
            <a:chExt cx="324000" cy="369332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3905433" y="5635801"/>
            <a:ext cx="324000" cy="369332"/>
            <a:chOff x="2113853" y="5453608"/>
            <a:chExt cx="324000" cy="369332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4276940" y="5635801"/>
            <a:ext cx="324000" cy="369332"/>
            <a:chOff x="2113853" y="5453608"/>
            <a:chExt cx="324000" cy="369332"/>
          </a:xfrm>
        </p:grpSpPr>
        <p:sp>
          <p:nvSpPr>
            <p:cNvPr id="192" name="Прямоугольник 19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48447" y="5635801"/>
            <a:ext cx="324000" cy="369332"/>
            <a:chOff x="2113853" y="5453608"/>
            <a:chExt cx="324000" cy="369332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2790912" y="5635801"/>
            <a:ext cx="324000" cy="369332"/>
            <a:chOff x="2113853" y="5453608"/>
            <a:chExt cx="324000" cy="369332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576570" y="6012804"/>
            <a:ext cx="324000" cy="369332"/>
            <a:chOff x="2113853" y="5453608"/>
            <a:chExt cx="324000" cy="369332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Ю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943790" y="6012804"/>
            <a:ext cx="324000" cy="369332"/>
            <a:chOff x="2113853" y="5453608"/>
            <a:chExt cx="324000" cy="369332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162419" y="5635801"/>
            <a:ext cx="324000" cy="369332"/>
            <a:chOff x="2113853" y="5453608"/>
            <a:chExt cx="324000" cy="369332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2419405" y="5635801"/>
            <a:ext cx="324000" cy="369332"/>
            <a:chOff x="2113853" y="5453608"/>
            <a:chExt cx="324000" cy="369332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3342405" y="6012804"/>
            <a:ext cx="354863" cy="369332"/>
            <a:chOff x="2082990" y="5453608"/>
            <a:chExt cx="354863" cy="369332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082990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Ш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708777" y="6012804"/>
            <a:ext cx="355708" cy="369332"/>
            <a:chOff x="2082145" y="5453608"/>
            <a:chExt cx="355708" cy="369332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082145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Щ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4107702" y="6012804"/>
            <a:ext cx="324000" cy="369332"/>
            <a:chOff x="2113853" y="5453608"/>
            <a:chExt cx="324000" cy="369332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Ъ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4474919" y="6012804"/>
            <a:ext cx="324000" cy="369332"/>
            <a:chOff x="2113853" y="5453608"/>
            <a:chExt cx="324000" cy="369332"/>
          </a:xfrm>
        </p:grpSpPr>
        <p:sp>
          <p:nvSpPr>
            <p:cNvPr id="222" name="Прямоугольник 22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4842136" y="6012804"/>
            <a:ext cx="324000" cy="369332"/>
            <a:chOff x="2113853" y="5453608"/>
            <a:chExt cx="324000" cy="369332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5209353" y="6012804"/>
            <a:ext cx="324000" cy="369332"/>
            <a:chOff x="2113853" y="5453608"/>
            <a:chExt cx="324000" cy="369332"/>
          </a:xfrm>
        </p:grpSpPr>
        <p:sp>
          <p:nvSpPr>
            <p:cNvPr id="228" name="Прямоугольник 22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Э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2638834" y="6012804"/>
            <a:ext cx="324000" cy="369332"/>
            <a:chOff x="2113853" y="5453608"/>
            <a:chExt cx="324000" cy="369332"/>
          </a:xfrm>
        </p:grpSpPr>
        <p:sp>
          <p:nvSpPr>
            <p:cNvPr id="231" name="Прямоугольник 23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Ц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3006051" y="6012804"/>
            <a:ext cx="324000" cy="369332"/>
            <a:chOff x="2113853" y="5453608"/>
            <a:chExt cx="324000" cy="369332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9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760" y="254741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722537" y="107158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3138" y="36000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259619" y="107997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423842" y="1096555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986677" y="169619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289041" y="2498662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74433" y="3182730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580622" y="3914449"/>
            <a:ext cx="4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10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45802" y="242002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14111" y="634890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31411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314111" y="136805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314111" y="204793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14111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Группа 253"/>
          <p:cNvGrpSpPr/>
          <p:nvPr/>
        </p:nvGrpSpPr>
        <p:grpSpPr>
          <a:xfrm>
            <a:off x="2203405" y="5226420"/>
            <a:ext cx="324000" cy="369332"/>
            <a:chOff x="2113853" y="5453608"/>
            <a:chExt cx="324000" cy="369332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93412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699393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247405" y="136805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247405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247405" y="208574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247405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247405" y="280887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59619" y="313966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247405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365417" y="134820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6541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365417" y="210702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413616" y="242397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365417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365417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365417" y="3552062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657296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4004348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65312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049413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Picture 2" descr="https://ds05.infourok.ru/uploads/ex/0a06/000a1c25-f792427e/5/hello_html_m4f9ff6e9.jpg">
            <a:hlinkClick r:id="rId14" action="ppaction://hlinksldjump" tooltip="Нажми, чтобы проверить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000" b="92267" l="8400" r="91467"/>
                    </a14:imgEffect>
                    <a14:imgEffect>
                      <a14:brightnessContrast bright="-3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056" y="5304278"/>
            <a:ext cx="685467" cy="6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TextBox 269"/>
          <p:cNvSpPr txBox="1"/>
          <p:nvPr/>
        </p:nvSpPr>
        <p:spPr>
          <a:xfrm>
            <a:off x="256998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2831093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3612741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95885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735136" y="242710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5046126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5812876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120315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315438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4340709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4366573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366573" y="38701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366573" y="425048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3657571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3999140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4682278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5023847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3983265" y="38701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4692745" y="389121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  <p:bldLst>
      <p:bldP spid="292" grpId="0"/>
      <p:bldP spid="2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4327357" y="2488705"/>
            <a:ext cx="3471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27405" y="716250"/>
            <a:ext cx="3952910" cy="3945064"/>
            <a:chOff x="2527405" y="716250"/>
            <a:chExt cx="3952910" cy="39450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334348" y="716250"/>
              <a:ext cx="360000" cy="1801608"/>
              <a:chOff x="4572000" y="1749337"/>
              <a:chExt cx="360000" cy="18016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rot="10800000">
              <a:off x="5400315" y="1427993"/>
              <a:ext cx="360000" cy="2506771"/>
              <a:chOff x="3851920" y="1750141"/>
              <a:chExt cx="360000" cy="2506771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252741" y="1437859"/>
              <a:ext cx="360000" cy="2506771"/>
              <a:chOff x="3851920" y="1750141"/>
              <a:chExt cx="360000" cy="250677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4326125" y="716916"/>
              <a:ext cx="360000" cy="2506771"/>
              <a:chOff x="3851920" y="1750141"/>
              <a:chExt cx="360000" cy="250677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5400000">
              <a:off x="4326126" y="2147929"/>
              <a:ext cx="360000" cy="2506771"/>
              <a:chOff x="3851920" y="1750141"/>
              <a:chExt cx="360000" cy="250677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6200000">
              <a:off x="4334459" y="716143"/>
              <a:ext cx="360000" cy="1083429"/>
              <a:chOff x="5724128" y="988845"/>
              <a:chExt cx="360000" cy="108342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5400000">
              <a:off x="3248209" y="1778903"/>
              <a:ext cx="360000" cy="1801608"/>
              <a:chOff x="4572000" y="1749337"/>
              <a:chExt cx="360000" cy="180160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5400000">
              <a:off x="5399511" y="1787190"/>
              <a:ext cx="360000" cy="1801608"/>
              <a:chOff x="4572000" y="1749337"/>
              <a:chExt cx="360000" cy="18016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323502" y="2859706"/>
              <a:ext cx="360000" cy="1801608"/>
              <a:chOff x="4572000" y="1749337"/>
              <a:chExt cx="360000" cy="180160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 rot="5400000">
              <a:off x="4324411" y="3580331"/>
              <a:ext cx="360000" cy="1083429"/>
              <a:chOff x="5724128" y="988845"/>
              <a:chExt cx="360000" cy="1083429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39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760" y="254741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722537" y="107158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3138" y="36000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259619" y="107997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423842" y="1096555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986677" y="169619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289041" y="2498662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74433" y="3182730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580622" y="3914449"/>
            <a:ext cx="4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10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45802" y="242002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14111" y="634890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31411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314111" y="136805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314111" y="204793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14111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93412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699393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247405" y="136805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247405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247405" y="208574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247405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247405" y="280887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59619" y="313966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247405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365417" y="134820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6541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365417" y="210702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413616" y="242397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365417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365417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365417" y="3552062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657296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4004348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65312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049413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256998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2831093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3612741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95885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735136" y="242710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5046126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5812876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120315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315438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4340709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4366573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366573" y="38701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4366573" y="425048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3657571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3999140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4682278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5023847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3983265" y="38701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4692745" y="389121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9710" y="4941168"/>
            <a:ext cx="41834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МОЛОДЕЦ !</a:t>
            </a:r>
            <a:endParaRPr lang="ru-RU" sz="5400" dirty="0"/>
          </a:p>
        </p:txBody>
      </p:sp>
      <p:pic>
        <p:nvPicPr>
          <p:cNvPr id="294" name="Picture 4" descr="0c458cf212246bfd44bde6fd3c719a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3604" y="3088708"/>
            <a:ext cx="2749810" cy="32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" name="Овал 296">
            <a:hlinkClick r:id="" action="ppaction://hlinkshowjump?jump=endshow"/>
          </p:cNvPr>
          <p:cNvSpPr/>
          <p:nvPr/>
        </p:nvSpPr>
        <p:spPr>
          <a:xfrm>
            <a:off x="323528" y="4874907"/>
            <a:ext cx="756084" cy="73279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Овал 297">
            <a:hlinkClick r:id="rId5" action="ppaction://hlinksldjump" tooltip="Литература и интерне-ресурсы"/>
          </p:cNvPr>
          <p:cNvSpPr/>
          <p:nvPr/>
        </p:nvSpPr>
        <p:spPr>
          <a:xfrm>
            <a:off x="336082" y="5733256"/>
            <a:ext cx="756084" cy="732791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5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5013176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Эварист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Галуа</a:t>
            </a: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1811 – 1832гг.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hlinkClick r:id="rId4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Admin\Desktop\КОНКУРС\c963d414599739.56286799a33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4032448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davinci-kids.com/fileadmin/user_upload/Zanjatija_dlja_detei/Geometrija_dlja_detei/figury/sh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8005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33991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Шар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hlinkClick r:id="rId6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s://my-bookshop.ru/image/1023825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3456384" cy="5148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hlinkClick r:id="rId5" action="ppaction://hlinksldjump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cf2.ppt-online.org/files2/slide/3/3FXvQiNoM4ruSy7OqsD6hK8n9elka5ZpjdBgGcPfm1/slide-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r="23586"/>
          <a:stretch/>
        </p:blipFill>
        <p:spPr bwMode="auto">
          <a:xfrm>
            <a:off x="2884534" y="1082361"/>
            <a:ext cx="3600400" cy="4927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hlinkClick r:id="rId5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7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263691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Ловушка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hlinkClick r:id="rId4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74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avatars.mds.yandex.net/get-zen_doc/1895227/pub_5fe5c52d63337471b91453e9_5fe5c62d63337471b9162ba4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65" b="93643" l="3628" r="8974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80728"/>
            <a:ext cx="3884000" cy="356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3520" y="469439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hlinkClick r:id="rId6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172" y="265538"/>
            <a:ext cx="7629828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Инструкция к кроссворду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62" y="1721047"/>
            <a:ext cx="8229600" cy="309634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Кроссворд состоит из 10 вопросов.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Отвечать на вопросы кроссворда вы будете по порядку.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вывода вопроса на экран щелкните по номеру вопроса.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Внимательно прочитайте вопрос, красная кнопка вернет вас на слайд с сеткой кроссворда.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ввести слово воспользуйтесь клавиатурой, которая находится внизу слайда. Буквы расположены в алфавитном порядке.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ввода слова для проверки нажмите на зеленый смайлик,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красная кнопка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опять вернет вас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слайд с сеткой кроссворда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Управляющие кнопки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hlinkClick r:id="rId4" action="ppaction://hlinksldjump" tooltip="Перейти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0698" y="5175562"/>
            <a:ext cx="378042" cy="366395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67944" y="5189264"/>
            <a:ext cx="378042" cy="366395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0698" y="5884675"/>
            <a:ext cx="378042" cy="36639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38739" y="5175561"/>
            <a:ext cx="289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Вернуться к кроссворду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9034" y="5916453"/>
            <a:ext cx="2520280" cy="36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Завершить показ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1936" y="5194021"/>
            <a:ext cx="410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 и интернет - ресурсы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8562" y="5873613"/>
            <a:ext cx="320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Нажми, чтобы проверить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https://ds05.infourok.ru/uploads/ex/0a06/000a1c25-f792427e/5/hello_html_m4f9ff6e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2267" l="8400" r="91467"/>
                    </a14:imgEffect>
                    <a14:imgEffect>
                      <a14:brightnessContrast bright="-3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85" y="5809619"/>
            <a:ext cx="441451" cy="4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48422" y="6242945"/>
            <a:ext cx="2520280" cy="36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Желаю удачи!</a:t>
            </a:r>
          </a:p>
        </p:txBody>
      </p:sp>
    </p:spTree>
    <p:extLst>
      <p:ext uri="{BB962C8B-B14F-4D97-AF65-F5344CB8AC3E}">
        <p14:creationId xmlns:p14="http://schemas.microsoft.com/office/powerpoint/2010/main" val="34366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263691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hlinkClick r:id="rId4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udychinese.ru/content/dictionary/pictures/25/12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739128" cy="373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0936" y="378904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Минус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>
            <a:hlinkClick r:id="rId6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2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s://upload.wikimedia.org/wikipedia/commons/thumb/0/0b/Wurzel.svg/1200px-Wurze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2342"/>
            <a:ext cx="3096344" cy="341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708" y="457494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Радикал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hlinkClick r:id="rId5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3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static.uznavalka.pro/tattaches/1613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4" b="92743" l="2837" r="92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3312368" cy="3792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4962641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Куб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hlinkClick r:id="rId6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ьная выноска 52"/>
          <p:cNvSpPr/>
          <p:nvPr/>
        </p:nvSpPr>
        <p:spPr>
          <a:xfrm>
            <a:off x="755576" y="1556792"/>
            <a:ext cx="7776864" cy="2736304"/>
          </a:xfrm>
          <a:prstGeom prst="wedgeEllipseCallout">
            <a:avLst>
              <a:gd name="adj1" fmla="val -27475"/>
              <a:gd name="adj2" fmla="val 75706"/>
            </a:avLst>
          </a:prstGeom>
          <a:solidFill>
            <a:schemeClr val="lt1">
              <a:alpha val="2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079612" y="2263224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Этот французский математик прожил короткую жизнь, был застрелен на дуэли в возрасте 20 лет. Но за 4 года увлечения математикой он успел сделать открытия, ставящие его на уровень крупнейших математиков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века.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4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ьная выноска 52"/>
          <p:cNvSpPr/>
          <p:nvPr/>
        </p:nvSpPr>
        <p:spPr>
          <a:xfrm>
            <a:off x="755576" y="1556792"/>
            <a:ext cx="7776864" cy="2736304"/>
          </a:xfrm>
          <a:prstGeom prst="wedgeEllipseCallout">
            <a:avLst>
              <a:gd name="adj1" fmla="val -27475"/>
              <a:gd name="adj2" fmla="val 75706"/>
            </a:avLst>
          </a:prstGeom>
          <a:solidFill>
            <a:schemeClr val="lt1">
              <a:alpha val="2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259632" y="2004797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Эти картинки дают представление о нем.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e01.alicdn.com/kf/HTB1vzTLKkCWBuNjy0Faq6xUlXXap/6-3CM-Kid-Toy-Squeeze-Soft-Foam-Rubber-Ball-Squeezing-Ball-Basketball-Orange-Hand-Wrist-Exerci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60903"/>
            <a:ext cx="1832138" cy="18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1.liveinternet.ru/images/attach/c/2/66/690/66690183_1289982213_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9923">
            <a:off x="6300192" y="2436117"/>
            <a:ext cx="1286692" cy="14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seekpng.com/png/detail/985-9854155_emerging-earth-community-earth-planet-ear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39" b="96902" l="2073" r="96585">
                        <a14:foregroundMark x1="38902" y1="38782" x2="38902" y2="38782"/>
                        <a14:foregroundMark x1="56463" y1="60150" x2="56463" y2="60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00" y="2404907"/>
            <a:ext cx="1750816" cy="18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hlinkClick r:id="rId9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ьная выноска 52"/>
          <p:cNvSpPr/>
          <p:nvPr/>
        </p:nvSpPr>
        <p:spPr>
          <a:xfrm>
            <a:off x="755576" y="1556792"/>
            <a:ext cx="7776864" cy="2736304"/>
          </a:xfrm>
          <a:prstGeom prst="wedgeEllipseCallout">
            <a:avLst>
              <a:gd name="adj1" fmla="val -20383"/>
              <a:gd name="adj2" fmla="val 65097"/>
            </a:avLst>
          </a:prstGeom>
          <a:solidFill>
            <a:schemeClr val="lt1">
              <a:alpha val="2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079612" y="2114101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Это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часть математики, развивающаяся в связи с задачей о решении алгебраических уравнений. Термин впервые появляется у выдающегося среднеазиатского математика и астронома 11 века Мухам меда бен-Мусы ал-Хорезми.</a:t>
            </a:r>
          </a:p>
        </p:txBody>
      </p:sp>
      <p:pic>
        <p:nvPicPr>
          <p:cNvPr id="2050" name="Picture 2" descr="C:\Users\Admin\Desktop\КОНКУРС\b2d405b6-df06-47e0-a7ca-a3e434edbcd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381250" cy="219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hlinkClick r:id="rId5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1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ьная выноска 52"/>
          <p:cNvSpPr/>
          <p:nvPr/>
        </p:nvSpPr>
        <p:spPr>
          <a:xfrm>
            <a:off x="755576" y="1556792"/>
            <a:ext cx="7776864" cy="2736304"/>
          </a:xfrm>
          <a:prstGeom prst="wedgeEllipseCallout">
            <a:avLst>
              <a:gd name="adj1" fmla="val -40353"/>
              <a:gd name="adj2" fmla="val 49715"/>
            </a:avLst>
          </a:prstGeom>
          <a:solidFill>
            <a:schemeClr val="lt1">
              <a:alpha val="2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255125" y="253834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Этот ученый сконструировал счетную машину.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КОНКУРС\blez-paskal-fo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92" b="95890" l="1231" r="98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5" y="4293096"/>
            <a:ext cx="3861081" cy="21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hlinkClick r:id="rId6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ьная выноска 52"/>
          <p:cNvSpPr/>
          <p:nvPr/>
        </p:nvSpPr>
        <p:spPr>
          <a:xfrm>
            <a:off x="755576" y="1556792"/>
            <a:ext cx="7776864" cy="2736304"/>
          </a:xfrm>
          <a:prstGeom prst="wedgeEllipseCallout">
            <a:avLst>
              <a:gd name="adj1" fmla="val -27475"/>
              <a:gd name="adj2" fmla="val 75706"/>
            </a:avLst>
          </a:prstGeom>
          <a:solidFill>
            <a:schemeClr val="lt1">
              <a:alpha val="2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259632" y="2263224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– это такие места в заданиях, где легче всего можно «споткнуться» и допустить ошибку.</a:t>
            </a:r>
          </a:p>
        </p:txBody>
      </p:sp>
      <p:pic>
        <p:nvPicPr>
          <p:cNvPr id="6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>
            <a:hlinkClick r:id="rId4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4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ьная выноска 52"/>
          <p:cNvSpPr/>
          <p:nvPr/>
        </p:nvSpPr>
        <p:spPr>
          <a:xfrm>
            <a:off x="755576" y="1556792"/>
            <a:ext cx="7776864" cy="2736304"/>
          </a:xfrm>
          <a:prstGeom prst="wedgeEllipseCallout">
            <a:avLst>
              <a:gd name="adj1" fmla="val -27475"/>
              <a:gd name="adj2" fmla="val 75706"/>
            </a:avLst>
          </a:prstGeom>
          <a:solidFill>
            <a:schemeClr val="lt1">
              <a:alpha val="2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259632" y="2109336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Это замкнутая поверхность, получаемая вращением полуокружности вокруг прямой, содержащей стягивающий ее диаметр.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Термин встречается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 древнегреческих ученых Платона, Аристотеля.</a:t>
            </a:r>
          </a:p>
        </p:txBody>
      </p:sp>
      <p:pic>
        <p:nvPicPr>
          <p:cNvPr id="6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hlinkClick r:id="rId4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65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4327357" y="2488705"/>
            <a:ext cx="3471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27405" y="716250"/>
            <a:ext cx="3952910" cy="3945064"/>
            <a:chOff x="2527405" y="716250"/>
            <a:chExt cx="3952910" cy="39450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334348" y="716250"/>
              <a:ext cx="360000" cy="1801608"/>
              <a:chOff x="4572000" y="1749337"/>
              <a:chExt cx="360000" cy="18016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rot="10800000">
              <a:off x="5400315" y="1427993"/>
              <a:ext cx="360000" cy="2506771"/>
              <a:chOff x="3851920" y="1750141"/>
              <a:chExt cx="360000" cy="2506771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252741" y="1437859"/>
              <a:ext cx="360000" cy="2506771"/>
              <a:chOff x="3851920" y="1750141"/>
              <a:chExt cx="360000" cy="250677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4326125" y="716916"/>
              <a:ext cx="360000" cy="2506771"/>
              <a:chOff x="3851920" y="1750141"/>
              <a:chExt cx="360000" cy="250677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5400000">
              <a:off x="4326126" y="2147929"/>
              <a:ext cx="360000" cy="2506771"/>
              <a:chOff x="3851920" y="1750141"/>
              <a:chExt cx="360000" cy="250677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6200000">
              <a:off x="4334459" y="716143"/>
              <a:ext cx="360000" cy="1083429"/>
              <a:chOff x="5724128" y="988845"/>
              <a:chExt cx="360000" cy="108342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5400000">
              <a:off x="3248209" y="1778903"/>
              <a:ext cx="360000" cy="1801608"/>
              <a:chOff x="4572000" y="1749337"/>
              <a:chExt cx="360000" cy="180160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5400000">
              <a:off x="5399511" y="1787190"/>
              <a:ext cx="360000" cy="1801608"/>
              <a:chOff x="4572000" y="1749337"/>
              <a:chExt cx="360000" cy="18016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323502" y="2859706"/>
              <a:ext cx="360000" cy="1801608"/>
              <a:chOff x="4572000" y="1749337"/>
              <a:chExt cx="360000" cy="180160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 rot="5400000">
              <a:off x="4324411" y="3580331"/>
              <a:ext cx="360000" cy="1083429"/>
              <a:chOff x="5724128" y="988845"/>
              <a:chExt cx="360000" cy="1083429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843034" y="2143022"/>
            <a:ext cx="576064" cy="646331"/>
            <a:chOff x="5508104" y="2209803"/>
            <a:chExt cx="576064" cy="646331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508104" y="2267081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hlinkClick r:id="rId2" action="ppaction://hlinksldjump"/>
            </p:cNvPr>
            <p:cNvSpPr txBox="1"/>
            <p:nvPr/>
          </p:nvSpPr>
          <p:spPr>
            <a:xfrm>
              <a:off x="5616116" y="2209803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9902" y="1691072"/>
            <a:ext cx="206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вертикали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99614" y="1742912"/>
            <a:ext cx="222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горизонтали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7598364" y="2176538"/>
            <a:ext cx="576064" cy="646331"/>
            <a:chOff x="4752020" y="3418951"/>
            <a:chExt cx="576064" cy="646331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752020" y="347622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>
              <a:hlinkClick r:id="rId3" action="ppaction://hlinksldjump"/>
            </p:cNvPr>
            <p:cNvSpPr txBox="1"/>
            <p:nvPr/>
          </p:nvSpPr>
          <p:spPr>
            <a:xfrm>
              <a:off x="4860032" y="341895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587797" y="5235255"/>
            <a:ext cx="324000" cy="369332"/>
            <a:chOff x="2113853" y="5453608"/>
            <a:chExt cx="324000" cy="369332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61457" y="5235255"/>
            <a:ext cx="324000" cy="369332"/>
            <a:chOff x="2113853" y="5453608"/>
            <a:chExt cx="324000" cy="369332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134472" y="5635801"/>
            <a:ext cx="324000" cy="369332"/>
            <a:chOff x="2113853" y="5453608"/>
            <a:chExt cx="324000" cy="36933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335117" y="5235255"/>
            <a:ext cx="324000" cy="369332"/>
            <a:chOff x="2113853" y="5453608"/>
            <a:chExt cx="324000" cy="369332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3708777" y="5235255"/>
            <a:ext cx="324000" cy="369332"/>
            <a:chOff x="2113853" y="5453608"/>
            <a:chExt cx="324000" cy="369332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082437" y="5235255"/>
            <a:ext cx="324000" cy="369332"/>
            <a:chOff x="2113853" y="5453608"/>
            <a:chExt cx="324000" cy="369332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456097" y="5235255"/>
            <a:ext cx="324000" cy="369332"/>
            <a:chOff x="2113853" y="5453608"/>
            <a:chExt cx="324000" cy="369332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Ё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4798527" y="5235255"/>
            <a:ext cx="355230" cy="392169"/>
            <a:chOff x="2082623" y="5453608"/>
            <a:chExt cx="355230" cy="392169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82623" y="5476445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Ж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203417" y="5235255"/>
            <a:ext cx="324000" cy="369332"/>
            <a:chOff x="2113853" y="5453608"/>
            <a:chExt cx="324000" cy="36933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З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577077" y="5235255"/>
            <a:ext cx="324000" cy="369332"/>
            <a:chOff x="2113853" y="5453608"/>
            <a:chExt cx="324000" cy="36933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950737" y="5235255"/>
            <a:ext cx="324000" cy="369332"/>
            <a:chOff x="2113853" y="5453608"/>
            <a:chExt cx="324000" cy="369332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6324392" y="5235255"/>
            <a:ext cx="324000" cy="369332"/>
            <a:chOff x="2113853" y="5453608"/>
            <a:chExt cx="324000" cy="369332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391461" y="5635801"/>
            <a:ext cx="324000" cy="369332"/>
            <a:chOff x="2113853" y="5453608"/>
            <a:chExt cx="324000" cy="369332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У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019954" y="5635801"/>
            <a:ext cx="324000" cy="369332"/>
            <a:chOff x="2113853" y="5453608"/>
            <a:chExt cx="324000" cy="369332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762968" y="5635801"/>
            <a:ext cx="324000" cy="369332"/>
            <a:chOff x="2113853" y="5453608"/>
            <a:chExt cx="324000" cy="369332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Ф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3533926" y="5635801"/>
            <a:ext cx="324000" cy="369332"/>
            <a:chOff x="2113853" y="5453608"/>
            <a:chExt cx="324000" cy="369332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3905433" y="5635801"/>
            <a:ext cx="324000" cy="369332"/>
            <a:chOff x="2113853" y="5453608"/>
            <a:chExt cx="324000" cy="369332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4276940" y="5635801"/>
            <a:ext cx="324000" cy="369332"/>
            <a:chOff x="2113853" y="5453608"/>
            <a:chExt cx="324000" cy="369332"/>
          </a:xfrm>
        </p:grpSpPr>
        <p:sp>
          <p:nvSpPr>
            <p:cNvPr id="192" name="Прямоугольник 19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48447" y="5635801"/>
            <a:ext cx="324000" cy="369332"/>
            <a:chOff x="2113853" y="5453608"/>
            <a:chExt cx="324000" cy="369332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2790912" y="5635801"/>
            <a:ext cx="324000" cy="369332"/>
            <a:chOff x="2113853" y="5453608"/>
            <a:chExt cx="324000" cy="369332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576570" y="6012804"/>
            <a:ext cx="324000" cy="369332"/>
            <a:chOff x="2113853" y="5453608"/>
            <a:chExt cx="324000" cy="369332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Ю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943790" y="6012804"/>
            <a:ext cx="324000" cy="369332"/>
            <a:chOff x="2113853" y="5453608"/>
            <a:chExt cx="324000" cy="369332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162419" y="5635801"/>
            <a:ext cx="324000" cy="369332"/>
            <a:chOff x="2113853" y="5453608"/>
            <a:chExt cx="324000" cy="369332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2419405" y="5635801"/>
            <a:ext cx="324000" cy="369332"/>
            <a:chOff x="2113853" y="5453608"/>
            <a:chExt cx="324000" cy="369332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3342405" y="6012804"/>
            <a:ext cx="354863" cy="369332"/>
            <a:chOff x="2082990" y="5453608"/>
            <a:chExt cx="354863" cy="369332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082990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Ш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708777" y="6012804"/>
            <a:ext cx="355708" cy="369332"/>
            <a:chOff x="2082145" y="5453608"/>
            <a:chExt cx="355708" cy="369332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082145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Щ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4107702" y="6012804"/>
            <a:ext cx="324000" cy="369332"/>
            <a:chOff x="2113853" y="5453608"/>
            <a:chExt cx="324000" cy="369332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Ъ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4474919" y="6012804"/>
            <a:ext cx="324000" cy="369332"/>
            <a:chOff x="2113853" y="5453608"/>
            <a:chExt cx="324000" cy="369332"/>
          </a:xfrm>
        </p:grpSpPr>
        <p:sp>
          <p:nvSpPr>
            <p:cNvPr id="222" name="Прямоугольник 22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4842136" y="6012804"/>
            <a:ext cx="324000" cy="369332"/>
            <a:chOff x="2113853" y="5453608"/>
            <a:chExt cx="324000" cy="369332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5209353" y="6012804"/>
            <a:ext cx="324000" cy="369332"/>
            <a:chOff x="2113853" y="5453608"/>
            <a:chExt cx="324000" cy="369332"/>
          </a:xfrm>
        </p:grpSpPr>
        <p:sp>
          <p:nvSpPr>
            <p:cNvPr id="228" name="Прямоугольник 22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Э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2638834" y="6012804"/>
            <a:ext cx="324000" cy="369332"/>
            <a:chOff x="2113853" y="5453608"/>
            <a:chExt cx="324000" cy="369332"/>
          </a:xfrm>
        </p:grpSpPr>
        <p:sp>
          <p:nvSpPr>
            <p:cNvPr id="231" name="Прямоугольник 23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Ц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3006051" y="6012804"/>
            <a:ext cx="324000" cy="369332"/>
            <a:chOff x="2113853" y="5453608"/>
            <a:chExt cx="324000" cy="369332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9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760" y="254741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722537" y="107158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3138" y="36000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259619" y="107997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423842" y="1096555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986677" y="169619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289041" y="2498662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74433" y="3182730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580622" y="3914449"/>
            <a:ext cx="4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10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45802" y="242002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14111" y="634890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31411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314111" y="136805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314111" y="204793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14111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Группа 253"/>
          <p:cNvGrpSpPr/>
          <p:nvPr/>
        </p:nvGrpSpPr>
        <p:grpSpPr>
          <a:xfrm>
            <a:off x="2203405" y="5226420"/>
            <a:ext cx="324000" cy="369332"/>
            <a:chOff x="2113853" y="5453608"/>
            <a:chExt cx="324000" cy="369332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50" name="Picture 2" descr="https://ds05.infourok.ru/uploads/ex/0a06/000a1c25-f792427e/5/hello_html_m4f9ff6e9.jpg">
            <a:hlinkClick r:id="rId6" action="ppaction://hlinksldjump" tooltip="Нажми, чтобы проверить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2267" l="8400" r="91467"/>
                    </a14:imgEffect>
                    <a14:imgEffect>
                      <a14:brightnessContrast bright="-3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16" y="2147993"/>
            <a:ext cx="685467" cy="6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</p:childTnLst>
        </p:cTn>
      </p:par>
    </p:tnLst>
    <p:bldLst>
      <p:bldP spid="249" grpId="0"/>
      <p:bldP spid="250" grpId="0"/>
      <p:bldP spid="260" grpId="0"/>
      <p:bldP spid="267" grpId="0"/>
      <p:bldP spid="2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ьная выноска 52"/>
          <p:cNvSpPr/>
          <p:nvPr/>
        </p:nvSpPr>
        <p:spPr>
          <a:xfrm>
            <a:off x="755576" y="1556792"/>
            <a:ext cx="7776864" cy="2736304"/>
          </a:xfrm>
          <a:prstGeom prst="wedgeEllipseCallout">
            <a:avLst>
              <a:gd name="adj1" fmla="val -21129"/>
              <a:gd name="adj2" fmla="val 75706"/>
            </a:avLst>
          </a:prstGeom>
          <a:solidFill>
            <a:schemeClr val="lt1">
              <a:alpha val="2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259632" y="2263224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Переместительный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сочетательный, распределительный – это … арифметических действий.</a:t>
            </a:r>
          </a:p>
        </p:txBody>
      </p:sp>
      <p:pic>
        <p:nvPicPr>
          <p:cNvPr id="4098" name="Picture 2" descr="https://nsportal.ru/sites/default/files/2012/04/30/deistvia_chis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92" t="12990" r="6718" b="19122"/>
          <a:stretch/>
        </p:blipFill>
        <p:spPr bwMode="auto">
          <a:xfrm>
            <a:off x="539552" y="4437112"/>
            <a:ext cx="2403785" cy="1993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hlinkClick r:id="rId6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5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ьная выноска 52"/>
          <p:cNvSpPr/>
          <p:nvPr/>
        </p:nvSpPr>
        <p:spPr>
          <a:xfrm>
            <a:off x="755576" y="1556792"/>
            <a:ext cx="7776864" cy="2736304"/>
          </a:xfrm>
          <a:prstGeom prst="wedgeEllipseCallout">
            <a:avLst>
              <a:gd name="adj1" fmla="val -27475"/>
              <a:gd name="adj2" fmla="val 75706"/>
            </a:avLst>
          </a:prstGeom>
          <a:solidFill>
            <a:schemeClr val="lt1">
              <a:alpha val="2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259632" y="2263224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Это математический знак в виде горизонтальной черты, употребляемый для обозначения отрицательных чисел и действия вычитания. Введен в науку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Видманом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 1489 году.</a:t>
            </a:r>
          </a:p>
        </p:txBody>
      </p:sp>
      <p:pic>
        <p:nvPicPr>
          <p:cNvPr id="6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hlinkClick r:id="rId4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ьная выноска 52"/>
          <p:cNvSpPr/>
          <p:nvPr/>
        </p:nvSpPr>
        <p:spPr>
          <a:xfrm>
            <a:off x="755576" y="1556792"/>
            <a:ext cx="7776864" cy="2736304"/>
          </a:xfrm>
          <a:prstGeom prst="wedgeEllipseCallout">
            <a:avLst>
              <a:gd name="adj1" fmla="val -27475"/>
              <a:gd name="adj2" fmla="val 75706"/>
            </a:avLst>
          </a:prstGeom>
          <a:solidFill>
            <a:schemeClr val="lt1">
              <a:alpha val="2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224541" y="2132856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Современный знак √ впервые появился в книге Рене Декарта «Геометрия», изданной в 1637 году. Этот знак состоит из двух частей: модифицированной буквы r и черты, заменявшей ранее скобки. Индийцы называли «мула», арабы – «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джизр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», европейцы – «радикс».</a:t>
            </a:r>
          </a:p>
        </p:txBody>
      </p:sp>
      <p:pic>
        <p:nvPicPr>
          <p:cNvPr id="5122" name="Picture 2" descr="https://upload.wikimedia.org/wikipedia/commons/thumb/a/ab/Root_symbol.svg/1200px-Root_symbol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017136" cy="22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hlinkClick r:id="rId5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0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Овальная выноска 52"/>
          <p:cNvSpPr/>
          <p:nvPr/>
        </p:nvSpPr>
        <p:spPr>
          <a:xfrm>
            <a:off x="781224" y="1543089"/>
            <a:ext cx="7776864" cy="2736304"/>
          </a:xfrm>
          <a:prstGeom prst="wedgeEllipseCallout">
            <a:avLst>
              <a:gd name="adj1" fmla="val -27475"/>
              <a:gd name="adj2" fmla="val 75706"/>
            </a:avLst>
          </a:prstGeom>
          <a:solidFill>
            <a:schemeClr val="lt1">
              <a:alpha val="2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763688" y="2263224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Это правильный шестигранник,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 же гексаэдр,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 же третья степень данной величины,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 же игральная кость.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hlinkClick r:id="rId4" action="ppaction://hlinksldjump" tooltip="Вернуться к кроссворду"/>
          </p:cNvPr>
          <p:cNvSpPr/>
          <p:nvPr/>
        </p:nvSpPr>
        <p:spPr>
          <a:xfrm>
            <a:off x="8028384" y="5733256"/>
            <a:ext cx="756084" cy="732791"/>
          </a:xfrm>
          <a:prstGeom prst="ellipse">
            <a:avLst/>
          </a:prstGeom>
          <a:solidFill>
            <a:srgbClr val="8000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14172" y="517240"/>
            <a:ext cx="6514212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 и </a:t>
            </a: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нтернет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ресурсы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2276872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Учебник Математика 5 класс. Мерзляк А.Г. Москва. Издательский центр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Вентана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граф». 2017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Учебник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Алгебра 7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класс. Мерзляк А.Г. Москва. Издательский центр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Вентана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граф».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завлекалки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Кордемский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Б.А. Москва. Оникс. Альянс – В. 2000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познаю мир. Детская энциклопедия. Математика. Савин А.П. Москва. АСТ. 1998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www.cross.highcat.org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vk.com/video-200228080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www.andreyolegovich.ru/edu/mathematics/mathdict.php#1a</a:t>
            </a:r>
            <a:endParaRPr lang="en-US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Овал 9">
            <a:hlinkClick r:id="" action="ppaction://hlinkshowjump?jump=endshow"/>
          </p:cNvPr>
          <p:cNvSpPr/>
          <p:nvPr/>
        </p:nvSpPr>
        <p:spPr>
          <a:xfrm>
            <a:off x="356877" y="5733256"/>
            <a:ext cx="756084" cy="73279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6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4327357" y="2488705"/>
            <a:ext cx="3471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27405" y="716250"/>
            <a:ext cx="3952910" cy="3945064"/>
            <a:chOff x="2527405" y="716250"/>
            <a:chExt cx="3952910" cy="39450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334348" y="716250"/>
              <a:ext cx="360000" cy="1801608"/>
              <a:chOff x="4572000" y="1749337"/>
              <a:chExt cx="360000" cy="18016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rot="10800000">
              <a:off x="5400315" y="1427993"/>
              <a:ext cx="360000" cy="2506771"/>
              <a:chOff x="3851920" y="1750141"/>
              <a:chExt cx="360000" cy="2506771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252741" y="1437859"/>
              <a:ext cx="360000" cy="2506771"/>
              <a:chOff x="3851920" y="1750141"/>
              <a:chExt cx="360000" cy="250677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4326125" y="716916"/>
              <a:ext cx="360000" cy="2506771"/>
              <a:chOff x="3851920" y="1750141"/>
              <a:chExt cx="360000" cy="250677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5400000">
              <a:off x="4326126" y="2147929"/>
              <a:ext cx="360000" cy="2506771"/>
              <a:chOff x="3851920" y="1750141"/>
              <a:chExt cx="360000" cy="250677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6200000">
              <a:off x="4334459" y="716143"/>
              <a:ext cx="360000" cy="1083429"/>
              <a:chOff x="5724128" y="988845"/>
              <a:chExt cx="360000" cy="108342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5400000">
              <a:off x="3248209" y="1778903"/>
              <a:ext cx="360000" cy="1801608"/>
              <a:chOff x="4572000" y="1749337"/>
              <a:chExt cx="360000" cy="180160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5400000">
              <a:off x="5399511" y="1787190"/>
              <a:ext cx="360000" cy="1801608"/>
              <a:chOff x="4572000" y="1749337"/>
              <a:chExt cx="360000" cy="18016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323502" y="2859706"/>
              <a:ext cx="360000" cy="1801608"/>
              <a:chOff x="4572000" y="1749337"/>
              <a:chExt cx="360000" cy="180160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 rot="5400000">
              <a:off x="4324411" y="3580331"/>
              <a:ext cx="360000" cy="1083429"/>
              <a:chOff x="5724128" y="988845"/>
              <a:chExt cx="360000" cy="1083429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843034" y="2143022"/>
            <a:ext cx="576064" cy="646331"/>
            <a:chOff x="5508104" y="2209803"/>
            <a:chExt cx="576064" cy="646331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508104" y="2267081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hlinkClick r:id="rId2" action="ppaction://hlinksldjump"/>
            </p:cNvPr>
            <p:cNvSpPr txBox="1"/>
            <p:nvPr/>
          </p:nvSpPr>
          <p:spPr>
            <a:xfrm>
              <a:off x="5616116" y="2209803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9902" y="1691072"/>
            <a:ext cx="206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вертикали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99614" y="1742912"/>
            <a:ext cx="222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горизонтали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843034" y="3203722"/>
            <a:ext cx="576064" cy="646331"/>
            <a:chOff x="6134472" y="1957654"/>
            <a:chExt cx="576064" cy="646331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6134472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>
              <a:hlinkClick r:id="rId3" action="ppaction://hlinksldjump"/>
            </p:cNvPr>
            <p:cNvSpPr txBox="1"/>
            <p:nvPr/>
          </p:nvSpPr>
          <p:spPr>
            <a:xfrm>
              <a:off x="6242484" y="195765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3</a:t>
              </a:r>
              <a:endParaRPr lang="ru-RU" sz="3600" b="1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598364" y="2176538"/>
            <a:ext cx="576064" cy="646331"/>
            <a:chOff x="4752020" y="3418951"/>
            <a:chExt cx="576064" cy="646331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752020" y="347622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>
              <a:hlinkClick r:id="rId4" action="ppaction://hlinksldjump"/>
            </p:cNvPr>
            <p:cNvSpPr txBox="1"/>
            <p:nvPr/>
          </p:nvSpPr>
          <p:spPr>
            <a:xfrm>
              <a:off x="4860032" y="341895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587797" y="5235255"/>
            <a:ext cx="324000" cy="369332"/>
            <a:chOff x="2113853" y="5453608"/>
            <a:chExt cx="324000" cy="369332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61457" y="5235255"/>
            <a:ext cx="324000" cy="369332"/>
            <a:chOff x="2113853" y="5453608"/>
            <a:chExt cx="324000" cy="369332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134472" y="5635801"/>
            <a:ext cx="324000" cy="369332"/>
            <a:chOff x="2113853" y="5453608"/>
            <a:chExt cx="324000" cy="36933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335117" y="5235255"/>
            <a:ext cx="324000" cy="369332"/>
            <a:chOff x="2113853" y="5453608"/>
            <a:chExt cx="324000" cy="369332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3708777" y="5235255"/>
            <a:ext cx="324000" cy="369332"/>
            <a:chOff x="2113853" y="5453608"/>
            <a:chExt cx="324000" cy="369332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082437" y="5235255"/>
            <a:ext cx="324000" cy="369332"/>
            <a:chOff x="2113853" y="5453608"/>
            <a:chExt cx="324000" cy="369332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456097" y="5235255"/>
            <a:ext cx="324000" cy="369332"/>
            <a:chOff x="2113853" y="5453608"/>
            <a:chExt cx="324000" cy="369332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Ё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4798527" y="5235255"/>
            <a:ext cx="355230" cy="392169"/>
            <a:chOff x="2082623" y="5453608"/>
            <a:chExt cx="355230" cy="392169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82623" y="5476445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Ж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203417" y="5235255"/>
            <a:ext cx="324000" cy="369332"/>
            <a:chOff x="2113853" y="5453608"/>
            <a:chExt cx="324000" cy="36933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З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577077" y="5235255"/>
            <a:ext cx="324000" cy="369332"/>
            <a:chOff x="2113853" y="5453608"/>
            <a:chExt cx="324000" cy="36933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950737" y="5235255"/>
            <a:ext cx="324000" cy="369332"/>
            <a:chOff x="2113853" y="5453608"/>
            <a:chExt cx="324000" cy="369332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6324392" y="5235255"/>
            <a:ext cx="324000" cy="369332"/>
            <a:chOff x="2113853" y="5453608"/>
            <a:chExt cx="324000" cy="369332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391461" y="5635801"/>
            <a:ext cx="324000" cy="369332"/>
            <a:chOff x="2113853" y="5453608"/>
            <a:chExt cx="324000" cy="369332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У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019954" y="5635801"/>
            <a:ext cx="324000" cy="369332"/>
            <a:chOff x="2113853" y="5453608"/>
            <a:chExt cx="324000" cy="369332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762968" y="5635801"/>
            <a:ext cx="324000" cy="369332"/>
            <a:chOff x="2113853" y="5453608"/>
            <a:chExt cx="324000" cy="369332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Ф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3533926" y="5635801"/>
            <a:ext cx="324000" cy="369332"/>
            <a:chOff x="2113853" y="5453608"/>
            <a:chExt cx="324000" cy="369332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3905433" y="5635801"/>
            <a:ext cx="324000" cy="369332"/>
            <a:chOff x="2113853" y="5453608"/>
            <a:chExt cx="324000" cy="369332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4276940" y="5635801"/>
            <a:ext cx="324000" cy="369332"/>
            <a:chOff x="2113853" y="5453608"/>
            <a:chExt cx="324000" cy="369332"/>
          </a:xfrm>
        </p:grpSpPr>
        <p:sp>
          <p:nvSpPr>
            <p:cNvPr id="192" name="Прямоугольник 19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48447" y="5635801"/>
            <a:ext cx="324000" cy="369332"/>
            <a:chOff x="2113853" y="5453608"/>
            <a:chExt cx="324000" cy="369332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2790912" y="5635801"/>
            <a:ext cx="324000" cy="369332"/>
            <a:chOff x="2113853" y="5453608"/>
            <a:chExt cx="324000" cy="369332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576570" y="6012804"/>
            <a:ext cx="324000" cy="369332"/>
            <a:chOff x="2113853" y="5453608"/>
            <a:chExt cx="324000" cy="369332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Ю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943790" y="6012804"/>
            <a:ext cx="324000" cy="369332"/>
            <a:chOff x="2113853" y="5453608"/>
            <a:chExt cx="324000" cy="369332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162419" y="5635801"/>
            <a:ext cx="324000" cy="369332"/>
            <a:chOff x="2113853" y="5453608"/>
            <a:chExt cx="324000" cy="369332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2419405" y="5635801"/>
            <a:ext cx="324000" cy="369332"/>
            <a:chOff x="2113853" y="5453608"/>
            <a:chExt cx="324000" cy="369332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3342405" y="6012804"/>
            <a:ext cx="354863" cy="369332"/>
            <a:chOff x="2082990" y="5453608"/>
            <a:chExt cx="354863" cy="369332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082990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Ш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708777" y="6012804"/>
            <a:ext cx="355708" cy="369332"/>
            <a:chOff x="2082145" y="5453608"/>
            <a:chExt cx="355708" cy="369332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082145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Щ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4107702" y="6012804"/>
            <a:ext cx="324000" cy="369332"/>
            <a:chOff x="2113853" y="5453608"/>
            <a:chExt cx="324000" cy="369332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Ъ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4474919" y="6012804"/>
            <a:ext cx="324000" cy="369332"/>
            <a:chOff x="2113853" y="5453608"/>
            <a:chExt cx="324000" cy="369332"/>
          </a:xfrm>
        </p:grpSpPr>
        <p:sp>
          <p:nvSpPr>
            <p:cNvPr id="222" name="Прямоугольник 22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4842136" y="6012804"/>
            <a:ext cx="324000" cy="369332"/>
            <a:chOff x="2113853" y="5453608"/>
            <a:chExt cx="324000" cy="369332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5209353" y="6012804"/>
            <a:ext cx="324000" cy="369332"/>
            <a:chOff x="2113853" y="5453608"/>
            <a:chExt cx="324000" cy="369332"/>
          </a:xfrm>
        </p:grpSpPr>
        <p:sp>
          <p:nvSpPr>
            <p:cNvPr id="228" name="Прямоугольник 22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Э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2638834" y="6012804"/>
            <a:ext cx="324000" cy="369332"/>
            <a:chOff x="2113853" y="5453608"/>
            <a:chExt cx="324000" cy="369332"/>
          </a:xfrm>
        </p:grpSpPr>
        <p:sp>
          <p:nvSpPr>
            <p:cNvPr id="231" name="Прямоугольник 23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Ц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3006051" y="6012804"/>
            <a:ext cx="324000" cy="369332"/>
            <a:chOff x="2113853" y="5453608"/>
            <a:chExt cx="324000" cy="369332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9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760" y="254741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722537" y="107158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3138" y="36000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259619" y="107997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423842" y="1096555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986677" y="169619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289041" y="2498662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74433" y="3182730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580622" y="3914449"/>
            <a:ext cx="4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10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45802" y="242002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14111" y="634890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31411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314111" y="136805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314111" y="204793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14111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Группа 253"/>
          <p:cNvGrpSpPr/>
          <p:nvPr/>
        </p:nvGrpSpPr>
        <p:grpSpPr>
          <a:xfrm>
            <a:off x="2203405" y="5226420"/>
            <a:ext cx="324000" cy="369332"/>
            <a:chOff x="2113853" y="5453608"/>
            <a:chExt cx="324000" cy="369332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93412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699393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8" name="Picture 2" descr="https://ds05.infourok.ru/uploads/ex/0a06/000a1c25-f792427e/5/hello_html_m4f9ff6e9.jpg">
            <a:hlinkClick r:id="rId7" action="ppaction://hlinksldjump" tooltip="Нажми, чтобы проверить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00" b="92267" l="8400" r="91467"/>
                    </a14:imgEffect>
                    <a14:imgEffect>
                      <a14:brightnessContrast bright="-3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33" y="2123453"/>
            <a:ext cx="685467" cy="6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236" grpId="0"/>
      <p:bldP spid="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4327357" y="2488705"/>
            <a:ext cx="3471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27405" y="716250"/>
            <a:ext cx="3952910" cy="3945064"/>
            <a:chOff x="2527405" y="716250"/>
            <a:chExt cx="3952910" cy="39450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334348" y="716250"/>
              <a:ext cx="360000" cy="1801608"/>
              <a:chOff x="4572000" y="1749337"/>
              <a:chExt cx="360000" cy="18016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rot="10800000">
              <a:off x="5400315" y="1427993"/>
              <a:ext cx="360000" cy="2506771"/>
              <a:chOff x="3851920" y="1750141"/>
              <a:chExt cx="360000" cy="2506771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252741" y="1437859"/>
              <a:ext cx="360000" cy="2506771"/>
              <a:chOff x="3851920" y="1750141"/>
              <a:chExt cx="360000" cy="250677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4326125" y="716916"/>
              <a:ext cx="360000" cy="2506771"/>
              <a:chOff x="3851920" y="1750141"/>
              <a:chExt cx="360000" cy="250677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5400000">
              <a:off x="4326126" y="2147929"/>
              <a:ext cx="360000" cy="2506771"/>
              <a:chOff x="3851920" y="1750141"/>
              <a:chExt cx="360000" cy="250677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6200000">
              <a:off x="4334459" y="716143"/>
              <a:ext cx="360000" cy="1083429"/>
              <a:chOff x="5724128" y="988845"/>
              <a:chExt cx="360000" cy="108342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5400000">
              <a:off x="3248209" y="1778903"/>
              <a:ext cx="360000" cy="1801608"/>
              <a:chOff x="4572000" y="1749337"/>
              <a:chExt cx="360000" cy="180160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5400000">
              <a:off x="5399511" y="1787190"/>
              <a:ext cx="360000" cy="1801608"/>
              <a:chOff x="4572000" y="1749337"/>
              <a:chExt cx="360000" cy="18016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323502" y="2859706"/>
              <a:ext cx="360000" cy="1801608"/>
              <a:chOff x="4572000" y="1749337"/>
              <a:chExt cx="360000" cy="180160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 rot="5400000">
              <a:off x="4324411" y="3580331"/>
              <a:ext cx="360000" cy="1083429"/>
              <a:chOff x="5724128" y="988845"/>
              <a:chExt cx="360000" cy="1083429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843034" y="2143022"/>
            <a:ext cx="576064" cy="646331"/>
            <a:chOff x="5508104" y="2209803"/>
            <a:chExt cx="576064" cy="646331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508104" y="2267081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hlinkClick r:id="rId2" action="ppaction://hlinksldjump"/>
            </p:cNvPr>
            <p:cNvSpPr txBox="1"/>
            <p:nvPr/>
          </p:nvSpPr>
          <p:spPr>
            <a:xfrm>
              <a:off x="5616116" y="2209803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9902" y="1691072"/>
            <a:ext cx="206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вертикали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99614" y="1742912"/>
            <a:ext cx="222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горизонтали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843034" y="3203722"/>
            <a:ext cx="576064" cy="646331"/>
            <a:chOff x="6134472" y="1957654"/>
            <a:chExt cx="576064" cy="646331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6134472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>
              <a:hlinkClick r:id="rId3" action="ppaction://hlinksldjump"/>
            </p:cNvPr>
            <p:cNvSpPr txBox="1"/>
            <p:nvPr/>
          </p:nvSpPr>
          <p:spPr>
            <a:xfrm>
              <a:off x="6242484" y="195765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3</a:t>
              </a:r>
              <a:endParaRPr lang="ru-RU" sz="3600" b="1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843034" y="4264422"/>
            <a:ext cx="576064" cy="646331"/>
            <a:chOff x="6885993" y="1943058"/>
            <a:chExt cx="576064" cy="646331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885993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>
              <a:hlinkClick r:id="rId4" action="ppaction://hlinksldjump"/>
            </p:cNvPr>
            <p:cNvSpPr txBox="1"/>
            <p:nvPr/>
          </p:nvSpPr>
          <p:spPr>
            <a:xfrm>
              <a:off x="6994005" y="1943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4</a:t>
              </a:r>
              <a:endParaRPr lang="ru-RU" sz="3600" b="1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598364" y="2176538"/>
            <a:ext cx="576064" cy="646331"/>
            <a:chOff x="4752020" y="3418951"/>
            <a:chExt cx="576064" cy="646331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752020" y="347622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>
              <a:hlinkClick r:id="rId5" action="ppaction://hlinksldjump"/>
            </p:cNvPr>
            <p:cNvSpPr txBox="1"/>
            <p:nvPr/>
          </p:nvSpPr>
          <p:spPr>
            <a:xfrm>
              <a:off x="4860032" y="341895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587797" y="5235255"/>
            <a:ext cx="324000" cy="369332"/>
            <a:chOff x="2113853" y="5453608"/>
            <a:chExt cx="324000" cy="369332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61457" y="5235255"/>
            <a:ext cx="324000" cy="369332"/>
            <a:chOff x="2113853" y="5453608"/>
            <a:chExt cx="324000" cy="369332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134472" y="5635801"/>
            <a:ext cx="324000" cy="369332"/>
            <a:chOff x="2113853" y="5453608"/>
            <a:chExt cx="324000" cy="36933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335117" y="5235255"/>
            <a:ext cx="324000" cy="369332"/>
            <a:chOff x="2113853" y="5453608"/>
            <a:chExt cx="324000" cy="369332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3708777" y="5235255"/>
            <a:ext cx="324000" cy="369332"/>
            <a:chOff x="2113853" y="5453608"/>
            <a:chExt cx="324000" cy="369332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082437" y="5235255"/>
            <a:ext cx="324000" cy="369332"/>
            <a:chOff x="2113853" y="5453608"/>
            <a:chExt cx="324000" cy="369332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456097" y="5235255"/>
            <a:ext cx="324000" cy="369332"/>
            <a:chOff x="2113853" y="5453608"/>
            <a:chExt cx="324000" cy="369332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Ё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4798527" y="5235255"/>
            <a:ext cx="355230" cy="392169"/>
            <a:chOff x="2082623" y="5453608"/>
            <a:chExt cx="355230" cy="392169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82623" y="5476445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Ж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203417" y="5235255"/>
            <a:ext cx="324000" cy="369332"/>
            <a:chOff x="2113853" y="5453608"/>
            <a:chExt cx="324000" cy="36933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З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577077" y="5235255"/>
            <a:ext cx="324000" cy="369332"/>
            <a:chOff x="2113853" y="5453608"/>
            <a:chExt cx="324000" cy="36933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950737" y="5235255"/>
            <a:ext cx="324000" cy="369332"/>
            <a:chOff x="2113853" y="5453608"/>
            <a:chExt cx="324000" cy="369332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6324392" y="5235255"/>
            <a:ext cx="324000" cy="369332"/>
            <a:chOff x="2113853" y="5453608"/>
            <a:chExt cx="324000" cy="369332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391461" y="5635801"/>
            <a:ext cx="324000" cy="369332"/>
            <a:chOff x="2113853" y="5453608"/>
            <a:chExt cx="324000" cy="369332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У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019954" y="5635801"/>
            <a:ext cx="324000" cy="369332"/>
            <a:chOff x="2113853" y="5453608"/>
            <a:chExt cx="324000" cy="369332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762968" y="5635801"/>
            <a:ext cx="324000" cy="369332"/>
            <a:chOff x="2113853" y="5453608"/>
            <a:chExt cx="324000" cy="369332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Ф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3533926" y="5635801"/>
            <a:ext cx="324000" cy="369332"/>
            <a:chOff x="2113853" y="5453608"/>
            <a:chExt cx="324000" cy="369332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3905433" y="5635801"/>
            <a:ext cx="324000" cy="369332"/>
            <a:chOff x="2113853" y="5453608"/>
            <a:chExt cx="324000" cy="369332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4276940" y="5635801"/>
            <a:ext cx="324000" cy="369332"/>
            <a:chOff x="2113853" y="5453608"/>
            <a:chExt cx="324000" cy="369332"/>
          </a:xfrm>
        </p:grpSpPr>
        <p:sp>
          <p:nvSpPr>
            <p:cNvPr id="192" name="Прямоугольник 19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48447" y="5635801"/>
            <a:ext cx="324000" cy="369332"/>
            <a:chOff x="2113853" y="5453608"/>
            <a:chExt cx="324000" cy="369332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2790912" y="5635801"/>
            <a:ext cx="324000" cy="369332"/>
            <a:chOff x="2113853" y="5453608"/>
            <a:chExt cx="324000" cy="369332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576570" y="6012804"/>
            <a:ext cx="324000" cy="369332"/>
            <a:chOff x="2113853" y="5453608"/>
            <a:chExt cx="324000" cy="369332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Ю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943790" y="6012804"/>
            <a:ext cx="324000" cy="369332"/>
            <a:chOff x="2113853" y="5453608"/>
            <a:chExt cx="324000" cy="369332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162419" y="5635801"/>
            <a:ext cx="324000" cy="369332"/>
            <a:chOff x="2113853" y="5453608"/>
            <a:chExt cx="324000" cy="369332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2419405" y="5635801"/>
            <a:ext cx="324000" cy="369332"/>
            <a:chOff x="2113853" y="5453608"/>
            <a:chExt cx="324000" cy="369332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3342405" y="6012804"/>
            <a:ext cx="354863" cy="369332"/>
            <a:chOff x="2082990" y="5453608"/>
            <a:chExt cx="354863" cy="369332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082990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Ш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708777" y="6012804"/>
            <a:ext cx="355708" cy="369332"/>
            <a:chOff x="2082145" y="5453608"/>
            <a:chExt cx="355708" cy="369332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082145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Щ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4107702" y="6012804"/>
            <a:ext cx="324000" cy="369332"/>
            <a:chOff x="2113853" y="5453608"/>
            <a:chExt cx="324000" cy="369332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Ъ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4474919" y="6012804"/>
            <a:ext cx="324000" cy="369332"/>
            <a:chOff x="2113853" y="5453608"/>
            <a:chExt cx="324000" cy="369332"/>
          </a:xfrm>
        </p:grpSpPr>
        <p:sp>
          <p:nvSpPr>
            <p:cNvPr id="222" name="Прямоугольник 22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4842136" y="6012804"/>
            <a:ext cx="324000" cy="369332"/>
            <a:chOff x="2113853" y="5453608"/>
            <a:chExt cx="324000" cy="369332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5209353" y="6012804"/>
            <a:ext cx="324000" cy="369332"/>
            <a:chOff x="2113853" y="5453608"/>
            <a:chExt cx="324000" cy="369332"/>
          </a:xfrm>
        </p:grpSpPr>
        <p:sp>
          <p:nvSpPr>
            <p:cNvPr id="228" name="Прямоугольник 22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Э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2638834" y="6012804"/>
            <a:ext cx="324000" cy="369332"/>
            <a:chOff x="2113853" y="5453608"/>
            <a:chExt cx="324000" cy="369332"/>
          </a:xfrm>
        </p:grpSpPr>
        <p:sp>
          <p:nvSpPr>
            <p:cNvPr id="231" name="Прямоугольник 23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Ц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3006051" y="6012804"/>
            <a:ext cx="324000" cy="369332"/>
            <a:chOff x="2113853" y="5453608"/>
            <a:chExt cx="324000" cy="369332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9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760" y="254741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722537" y="107158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3138" y="36000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259619" y="107997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423842" y="1096555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986677" y="169619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289041" y="2498662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74433" y="3182730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580622" y="3914449"/>
            <a:ext cx="4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10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45802" y="242002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14111" y="634890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31411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314111" y="136805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314111" y="204793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14111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Группа 253"/>
          <p:cNvGrpSpPr/>
          <p:nvPr/>
        </p:nvGrpSpPr>
        <p:grpSpPr>
          <a:xfrm>
            <a:off x="2203405" y="5226420"/>
            <a:ext cx="324000" cy="369332"/>
            <a:chOff x="2113853" y="5453608"/>
            <a:chExt cx="324000" cy="369332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93412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699393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247405" y="136805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247405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247405" y="208574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247405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247405" y="280887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59619" y="313966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247405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2" name="Picture 2" descr="https://ds05.infourok.ru/uploads/ex/0a06/000a1c25-f792427e/5/hello_html_m4f9ff6e9.jpg">
            <a:hlinkClick r:id="rId8" action="ppaction://hlinksldjump" tooltip="Нажми, чтобы проверить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0" b="92267" l="8400" r="91467"/>
                    </a14:imgEffect>
                    <a14:imgEffect>
                      <a14:brightnessContrast bright="-3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6" y="3164586"/>
            <a:ext cx="685467" cy="6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9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251" grpId="0"/>
      <p:bldP spid="252" grpId="0"/>
      <p:bldP spid="253" grpId="0"/>
      <p:bldP spid="257" grpId="0"/>
      <p:bldP spid="258" grpId="0"/>
      <p:bldP spid="259" grpId="0"/>
      <p:bldP spid="2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4327357" y="2488705"/>
            <a:ext cx="3471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27405" y="716250"/>
            <a:ext cx="3952910" cy="3945064"/>
            <a:chOff x="2527405" y="716250"/>
            <a:chExt cx="3952910" cy="39450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334348" y="716250"/>
              <a:ext cx="360000" cy="1801608"/>
              <a:chOff x="4572000" y="1749337"/>
              <a:chExt cx="360000" cy="18016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rot="10800000">
              <a:off x="5400315" y="1427993"/>
              <a:ext cx="360000" cy="2506771"/>
              <a:chOff x="3851920" y="1750141"/>
              <a:chExt cx="360000" cy="2506771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252741" y="1437859"/>
              <a:ext cx="360000" cy="2506771"/>
              <a:chOff x="3851920" y="1750141"/>
              <a:chExt cx="360000" cy="250677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4326125" y="716916"/>
              <a:ext cx="360000" cy="2506771"/>
              <a:chOff x="3851920" y="1750141"/>
              <a:chExt cx="360000" cy="250677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5400000">
              <a:off x="4326126" y="2147929"/>
              <a:ext cx="360000" cy="2506771"/>
              <a:chOff x="3851920" y="1750141"/>
              <a:chExt cx="360000" cy="250677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6200000">
              <a:off x="4334459" y="716143"/>
              <a:ext cx="360000" cy="1083429"/>
              <a:chOff x="5724128" y="988845"/>
              <a:chExt cx="360000" cy="108342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5400000">
              <a:off x="3248209" y="1778903"/>
              <a:ext cx="360000" cy="1801608"/>
              <a:chOff x="4572000" y="1749337"/>
              <a:chExt cx="360000" cy="180160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5400000">
              <a:off x="5399511" y="1787190"/>
              <a:ext cx="360000" cy="1801608"/>
              <a:chOff x="4572000" y="1749337"/>
              <a:chExt cx="360000" cy="18016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323502" y="2859706"/>
              <a:ext cx="360000" cy="1801608"/>
              <a:chOff x="4572000" y="1749337"/>
              <a:chExt cx="360000" cy="180160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 rot="5400000">
              <a:off x="4324411" y="3580331"/>
              <a:ext cx="360000" cy="1083429"/>
              <a:chOff x="5724128" y="988845"/>
              <a:chExt cx="360000" cy="1083429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843034" y="2143022"/>
            <a:ext cx="576064" cy="646331"/>
            <a:chOff x="5508104" y="2209803"/>
            <a:chExt cx="576064" cy="646331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508104" y="2267081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hlinkClick r:id="rId2" action="ppaction://hlinksldjump"/>
            </p:cNvPr>
            <p:cNvSpPr txBox="1"/>
            <p:nvPr/>
          </p:nvSpPr>
          <p:spPr>
            <a:xfrm>
              <a:off x="5616116" y="2209803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9902" y="1691072"/>
            <a:ext cx="206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вертикали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99614" y="1742912"/>
            <a:ext cx="222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горизонтали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843034" y="3203722"/>
            <a:ext cx="576064" cy="646331"/>
            <a:chOff x="6134472" y="1957654"/>
            <a:chExt cx="576064" cy="646331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6134472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>
              <a:hlinkClick r:id="rId3" action="ppaction://hlinksldjump"/>
            </p:cNvPr>
            <p:cNvSpPr txBox="1"/>
            <p:nvPr/>
          </p:nvSpPr>
          <p:spPr>
            <a:xfrm>
              <a:off x="6242484" y="195765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3</a:t>
              </a:r>
              <a:endParaRPr lang="ru-RU" sz="3600" b="1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843034" y="4264422"/>
            <a:ext cx="576064" cy="646331"/>
            <a:chOff x="6885993" y="1943058"/>
            <a:chExt cx="576064" cy="646331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885993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>
              <a:hlinkClick r:id="rId4" action="ppaction://hlinksldjump"/>
            </p:cNvPr>
            <p:cNvSpPr txBox="1"/>
            <p:nvPr/>
          </p:nvSpPr>
          <p:spPr>
            <a:xfrm>
              <a:off x="6994005" y="1943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4</a:t>
              </a:r>
              <a:endParaRPr lang="ru-RU" sz="3600" b="1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598364" y="2176538"/>
            <a:ext cx="576064" cy="646331"/>
            <a:chOff x="4752020" y="3418951"/>
            <a:chExt cx="576064" cy="646331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752020" y="347622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>
              <a:hlinkClick r:id="rId5" action="ppaction://hlinksldjump"/>
            </p:cNvPr>
            <p:cNvSpPr txBox="1"/>
            <p:nvPr/>
          </p:nvSpPr>
          <p:spPr>
            <a:xfrm>
              <a:off x="4860032" y="341895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593433" y="2822869"/>
            <a:ext cx="576064" cy="646331"/>
            <a:chOff x="5425954" y="3428816"/>
            <a:chExt cx="576064" cy="646331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5425954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>
              <a:hlinkClick r:id="rId6" action="ppaction://hlinksldjump"/>
            </p:cNvPr>
            <p:cNvSpPr txBox="1"/>
            <p:nvPr/>
          </p:nvSpPr>
          <p:spPr>
            <a:xfrm>
              <a:off x="5544108" y="3428816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5</a:t>
              </a:r>
              <a:endParaRPr lang="ru-RU" sz="3600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587797" y="5235255"/>
            <a:ext cx="324000" cy="369332"/>
            <a:chOff x="2113853" y="5453608"/>
            <a:chExt cx="324000" cy="369332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61457" y="5235255"/>
            <a:ext cx="324000" cy="369332"/>
            <a:chOff x="2113853" y="5453608"/>
            <a:chExt cx="324000" cy="369332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134472" y="5635801"/>
            <a:ext cx="324000" cy="369332"/>
            <a:chOff x="2113853" y="5453608"/>
            <a:chExt cx="324000" cy="36933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335117" y="5235255"/>
            <a:ext cx="324000" cy="369332"/>
            <a:chOff x="2113853" y="5453608"/>
            <a:chExt cx="324000" cy="369332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3708777" y="5235255"/>
            <a:ext cx="324000" cy="369332"/>
            <a:chOff x="2113853" y="5453608"/>
            <a:chExt cx="324000" cy="369332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082437" y="5235255"/>
            <a:ext cx="324000" cy="369332"/>
            <a:chOff x="2113853" y="5453608"/>
            <a:chExt cx="324000" cy="369332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456097" y="5235255"/>
            <a:ext cx="324000" cy="369332"/>
            <a:chOff x="2113853" y="5453608"/>
            <a:chExt cx="324000" cy="369332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Ё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4798527" y="5235255"/>
            <a:ext cx="355230" cy="392169"/>
            <a:chOff x="2082623" y="5453608"/>
            <a:chExt cx="355230" cy="392169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82623" y="5476445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Ж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203417" y="5235255"/>
            <a:ext cx="324000" cy="369332"/>
            <a:chOff x="2113853" y="5453608"/>
            <a:chExt cx="324000" cy="36933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З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577077" y="5235255"/>
            <a:ext cx="324000" cy="369332"/>
            <a:chOff x="2113853" y="5453608"/>
            <a:chExt cx="324000" cy="36933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950737" y="5235255"/>
            <a:ext cx="324000" cy="369332"/>
            <a:chOff x="2113853" y="5453608"/>
            <a:chExt cx="324000" cy="369332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6324392" y="5235255"/>
            <a:ext cx="324000" cy="369332"/>
            <a:chOff x="2113853" y="5453608"/>
            <a:chExt cx="324000" cy="369332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391461" y="5635801"/>
            <a:ext cx="324000" cy="369332"/>
            <a:chOff x="2113853" y="5453608"/>
            <a:chExt cx="324000" cy="369332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У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019954" y="5635801"/>
            <a:ext cx="324000" cy="369332"/>
            <a:chOff x="2113853" y="5453608"/>
            <a:chExt cx="324000" cy="369332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762968" y="5635801"/>
            <a:ext cx="324000" cy="369332"/>
            <a:chOff x="2113853" y="5453608"/>
            <a:chExt cx="324000" cy="369332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Ф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3533926" y="5635801"/>
            <a:ext cx="324000" cy="369332"/>
            <a:chOff x="2113853" y="5453608"/>
            <a:chExt cx="324000" cy="369332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3905433" y="5635801"/>
            <a:ext cx="324000" cy="369332"/>
            <a:chOff x="2113853" y="5453608"/>
            <a:chExt cx="324000" cy="369332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4276940" y="5635801"/>
            <a:ext cx="324000" cy="369332"/>
            <a:chOff x="2113853" y="5453608"/>
            <a:chExt cx="324000" cy="369332"/>
          </a:xfrm>
        </p:grpSpPr>
        <p:sp>
          <p:nvSpPr>
            <p:cNvPr id="192" name="Прямоугольник 19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48447" y="5635801"/>
            <a:ext cx="324000" cy="369332"/>
            <a:chOff x="2113853" y="5453608"/>
            <a:chExt cx="324000" cy="369332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2790912" y="5635801"/>
            <a:ext cx="324000" cy="369332"/>
            <a:chOff x="2113853" y="5453608"/>
            <a:chExt cx="324000" cy="369332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576570" y="6012804"/>
            <a:ext cx="324000" cy="369332"/>
            <a:chOff x="2113853" y="5453608"/>
            <a:chExt cx="324000" cy="369332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Ю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943790" y="6012804"/>
            <a:ext cx="324000" cy="369332"/>
            <a:chOff x="2113853" y="5453608"/>
            <a:chExt cx="324000" cy="369332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162419" y="5635801"/>
            <a:ext cx="324000" cy="369332"/>
            <a:chOff x="2113853" y="5453608"/>
            <a:chExt cx="324000" cy="369332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2419405" y="5635801"/>
            <a:ext cx="324000" cy="369332"/>
            <a:chOff x="2113853" y="5453608"/>
            <a:chExt cx="324000" cy="369332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3342405" y="6012804"/>
            <a:ext cx="354863" cy="369332"/>
            <a:chOff x="2082990" y="5453608"/>
            <a:chExt cx="354863" cy="369332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082990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Ш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708777" y="6012804"/>
            <a:ext cx="355708" cy="369332"/>
            <a:chOff x="2082145" y="5453608"/>
            <a:chExt cx="355708" cy="369332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082145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Щ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4107702" y="6012804"/>
            <a:ext cx="324000" cy="369332"/>
            <a:chOff x="2113853" y="5453608"/>
            <a:chExt cx="324000" cy="369332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Ъ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4474919" y="6012804"/>
            <a:ext cx="324000" cy="369332"/>
            <a:chOff x="2113853" y="5453608"/>
            <a:chExt cx="324000" cy="369332"/>
          </a:xfrm>
        </p:grpSpPr>
        <p:sp>
          <p:nvSpPr>
            <p:cNvPr id="222" name="Прямоугольник 22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4842136" y="6012804"/>
            <a:ext cx="324000" cy="369332"/>
            <a:chOff x="2113853" y="5453608"/>
            <a:chExt cx="324000" cy="369332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5209353" y="6012804"/>
            <a:ext cx="324000" cy="369332"/>
            <a:chOff x="2113853" y="5453608"/>
            <a:chExt cx="324000" cy="369332"/>
          </a:xfrm>
        </p:grpSpPr>
        <p:sp>
          <p:nvSpPr>
            <p:cNvPr id="228" name="Прямоугольник 22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Э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2638834" y="6012804"/>
            <a:ext cx="324000" cy="369332"/>
            <a:chOff x="2113853" y="5453608"/>
            <a:chExt cx="324000" cy="369332"/>
          </a:xfrm>
        </p:grpSpPr>
        <p:sp>
          <p:nvSpPr>
            <p:cNvPr id="231" name="Прямоугольник 23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Ц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3006051" y="6012804"/>
            <a:ext cx="324000" cy="369332"/>
            <a:chOff x="2113853" y="5453608"/>
            <a:chExt cx="324000" cy="369332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9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760" y="254741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722537" y="107158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3138" y="36000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259619" y="107997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423842" y="1096555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986677" y="169619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289041" y="2498662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74433" y="3182730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580622" y="3914449"/>
            <a:ext cx="4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10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45802" y="242002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14111" y="634890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31411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314111" y="136805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314111" y="204793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14111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Группа 253"/>
          <p:cNvGrpSpPr/>
          <p:nvPr/>
        </p:nvGrpSpPr>
        <p:grpSpPr>
          <a:xfrm>
            <a:off x="2203405" y="5226420"/>
            <a:ext cx="324000" cy="369332"/>
            <a:chOff x="2113853" y="5453608"/>
            <a:chExt cx="324000" cy="369332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93412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699393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247405" y="136805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247405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247405" y="208574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247405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247405" y="280887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59619" y="313966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247405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365417" y="134820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6541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365417" y="210702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413616" y="242397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365417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365417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365417" y="3552062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0" name="Picture 2" descr="https://ds05.infourok.ru/uploads/ex/0a06/000a1c25-f792427e/5/hello_html_m4f9ff6e9.jpg">
            <a:hlinkClick r:id="rId9" action="ppaction://hlinksldjump" tooltip="Нажми, чтобы проверить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00" b="92267" l="8400" r="91467"/>
                    </a14:imgEffect>
                    <a14:imgEffect>
                      <a14:brightnessContrast bright="-3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6" y="4247786"/>
            <a:ext cx="685467" cy="6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9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238" grpId="0"/>
      <p:bldP spid="263" grpId="0"/>
      <p:bldP spid="264" grpId="0"/>
      <p:bldP spid="265" grpId="0"/>
      <p:bldP spid="266" grpId="0"/>
      <p:bldP spid="268" grpId="0"/>
      <p:bldP spid="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4327357" y="2488705"/>
            <a:ext cx="3471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27405" y="716250"/>
            <a:ext cx="3952910" cy="3945064"/>
            <a:chOff x="2527405" y="716250"/>
            <a:chExt cx="3952910" cy="39450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334348" y="716250"/>
              <a:ext cx="360000" cy="1801608"/>
              <a:chOff x="4572000" y="1749337"/>
              <a:chExt cx="360000" cy="18016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rot="10800000">
              <a:off x="5400315" y="1427993"/>
              <a:ext cx="360000" cy="2506771"/>
              <a:chOff x="3851920" y="1750141"/>
              <a:chExt cx="360000" cy="2506771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252741" y="1437859"/>
              <a:ext cx="360000" cy="2506771"/>
              <a:chOff x="3851920" y="1750141"/>
              <a:chExt cx="360000" cy="250677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4326125" y="716916"/>
              <a:ext cx="360000" cy="2506771"/>
              <a:chOff x="3851920" y="1750141"/>
              <a:chExt cx="360000" cy="250677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5400000">
              <a:off x="4326126" y="2147929"/>
              <a:ext cx="360000" cy="2506771"/>
              <a:chOff x="3851920" y="1750141"/>
              <a:chExt cx="360000" cy="250677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6200000">
              <a:off x="4334459" y="716143"/>
              <a:ext cx="360000" cy="1083429"/>
              <a:chOff x="5724128" y="988845"/>
              <a:chExt cx="360000" cy="108342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5400000">
              <a:off x="3248209" y="1778903"/>
              <a:ext cx="360000" cy="1801608"/>
              <a:chOff x="4572000" y="1749337"/>
              <a:chExt cx="360000" cy="180160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5400000">
              <a:off x="5399511" y="1787190"/>
              <a:ext cx="360000" cy="1801608"/>
              <a:chOff x="4572000" y="1749337"/>
              <a:chExt cx="360000" cy="18016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323502" y="2859706"/>
              <a:ext cx="360000" cy="1801608"/>
              <a:chOff x="4572000" y="1749337"/>
              <a:chExt cx="360000" cy="180160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 rot="5400000">
              <a:off x="4324411" y="3580331"/>
              <a:ext cx="360000" cy="1083429"/>
              <a:chOff x="5724128" y="988845"/>
              <a:chExt cx="360000" cy="1083429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843034" y="2143022"/>
            <a:ext cx="576064" cy="646331"/>
            <a:chOff x="5508104" y="2209803"/>
            <a:chExt cx="576064" cy="646331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508104" y="2267081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hlinkClick r:id="rId2" action="ppaction://hlinksldjump"/>
            </p:cNvPr>
            <p:cNvSpPr txBox="1"/>
            <p:nvPr/>
          </p:nvSpPr>
          <p:spPr>
            <a:xfrm>
              <a:off x="5616116" y="2209803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9902" y="1691072"/>
            <a:ext cx="206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вертикали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99614" y="1742912"/>
            <a:ext cx="222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горизонтали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843034" y="3203722"/>
            <a:ext cx="576064" cy="646331"/>
            <a:chOff x="6134472" y="1957654"/>
            <a:chExt cx="576064" cy="646331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6134472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>
              <a:hlinkClick r:id="rId3" action="ppaction://hlinksldjump"/>
            </p:cNvPr>
            <p:cNvSpPr txBox="1"/>
            <p:nvPr/>
          </p:nvSpPr>
          <p:spPr>
            <a:xfrm>
              <a:off x="6242484" y="195765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3</a:t>
              </a:r>
              <a:endParaRPr lang="ru-RU" sz="3600" b="1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843034" y="4264422"/>
            <a:ext cx="576064" cy="646331"/>
            <a:chOff x="6885993" y="1943058"/>
            <a:chExt cx="576064" cy="646331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885993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>
              <a:hlinkClick r:id="rId4" action="ppaction://hlinksldjump"/>
            </p:cNvPr>
            <p:cNvSpPr txBox="1"/>
            <p:nvPr/>
          </p:nvSpPr>
          <p:spPr>
            <a:xfrm>
              <a:off x="6994005" y="1943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4</a:t>
              </a:r>
              <a:endParaRPr lang="ru-RU" sz="3600" b="1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598364" y="2176538"/>
            <a:ext cx="576064" cy="646331"/>
            <a:chOff x="4752020" y="3418951"/>
            <a:chExt cx="576064" cy="646331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752020" y="347622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>
              <a:hlinkClick r:id="rId5" action="ppaction://hlinksldjump"/>
            </p:cNvPr>
            <p:cNvSpPr txBox="1"/>
            <p:nvPr/>
          </p:nvSpPr>
          <p:spPr>
            <a:xfrm>
              <a:off x="4860032" y="341895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593433" y="2822869"/>
            <a:ext cx="576064" cy="646331"/>
            <a:chOff x="5425954" y="3428816"/>
            <a:chExt cx="576064" cy="646331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5425954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>
              <a:hlinkClick r:id="rId6" action="ppaction://hlinksldjump"/>
            </p:cNvPr>
            <p:cNvSpPr txBox="1"/>
            <p:nvPr/>
          </p:nvSpPr>
          <p:spPr>
            <a:xfrm>
              <a:off x="5544108" y="3428816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5</a:t>
              </a:r>
              <a:endParaRPr lang="ru-RU" sz="3600" b="1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603575" y="3407939"/>
            <a:ext cx="576064" cy="646331"/>
            <a:chOff x="6082585" y="3400205"/>
            <a:chExt cx="576064" cy="646331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6082585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>
              <a:hlinkClick r:id="rId7" action="ppaction://hlinksldjump"/>
            </p:cNvPr>
            <p:cNvSpPr txBox="1"/>
            <p:nvPr/>
          </p:nvSpPr>
          <p:spPr>
            <a:xfrm>
              <a:off x="6190597" y="3400205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6</a:t>
              </a:r>
              <a:endParaRPr lang="ru-RU" sz="3600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587797" y="5235255"/>
            <a:ext cx="324000" cy="369332"/>
            <a:chOff x="2113853" y="5453608"/>
            <a:chExt cx="324000" cy="369332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61457" y="5235255"/>
            <a:ext cx="324000" cy="369332"/>
            <a:chOff x="2113853" y="5453608"/>
            <a:chExt cx="324000" cy="369332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134472" y="5635801"/>
            <a:ext cx="324000" cy="369332"/>
            <a:chOff x="2113853" y="5453608"/>
            <a:chExt cx="324000" cy="36933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335117" y="5235255"/>
            <a:ext cx="324000" cy="369332"/>
            <a:chOff x="2113853" y="5453608"/>
            <a:chExt cx="324000" cy="369332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3708777" y="5235255"/>
            <a:ext cx="324000" cy="369332"/>
            <a:chOff x="2113853" y="5453608"/>
            <a:chExt cx="324000" cy="369332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082437" y="5235255"/>
            <a:ext cx="324000" cy="369332"/>
            <a:chOff x="2113853" y="5453608"/>
            <a:chExt cx="324000" cy="369332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456097" y="5235255"/>
            <a:ext cx="324000" cy="369332"/>
            <a:chOff x="2113853" y="5453608"/>
            <a:chExt cx="324000" cy="369332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Ё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4798527" y="5235255"/>
            <a:ext cx="355230" cy="392169"/>
            <a:chOff x="2082623" y="5453608"/>
            <a:chExt cx="355230" cy="392169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82623" y="5476445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Ж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203417" y="5235255"/>
            <a:ext cx="324000" cy="369332"/>
            <a:chOff x="2113853" y="5453608"/>
            <a:chExt cx="324000" cy="36933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З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577077" y="5235255"/>
            <a:ext cx="324000" cy="369332"/>
            <a:chOff x="2113853" y="5453608"/>
            <a:chExt cx="324000" cy="36933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950737" y="5235255"/>
            <a:ext cx="324000" cy="369332"/>
            <a:chOff x="2113853" y="5453608"/>
            <a:chExt cx="324000" cy="369332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6324392" y="5235255"/>
            <a:ext cx="324000" cy="369332"/>
            <a:chOff x="2113853" y="5453608"/>
            <a:chExt cx="324000" cy="369332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391461" y="5635801"/>
            <a:ext cx="324000" cy="369332"/>
            <a:chOff x="2113853" y="5453608"/>
            <a:chExt cx="324000" cy="369332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У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019954" y="5635801"/>
            <a:ext cx="324000" cy="369332"/>
            <a:chOff x="2113853" y="5453608"/>
            <a:chExt cx="324000" cy="369332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762968" y="5635801"/>
            <a:ext cx="324000" cy="369332"/>
            <a:chOff x="2113853" y="5453608"/>
            <a:chExt cx="324000" cy="369332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Ф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3533926" y="5635801"/>
            <a:ext cx="324000" cy="369332"/>
            <a:chOff x="2113853" y="5453608"/>
            <a:chExt cx="324000" cy="369332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3905433" y="5635801"/>
            <a:ext cx="324000" cy="369332"/>
            <a:chOff x="2113853" y="5453608"/>
            <a:chExt cx="324000" cy="369332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4276940" y="5635801"/>
            <a:ext cx="324000" cy="369332"/>
            <a:chOff x="2113853" y="5453608"/>
            <a:chExt cx="324000" cy="369332"/>
          </a:xfrm>
        </p:grpSpPr>
        <p:sp>
          <p:nvSpPr>
            <p:cNvPr id="192" name="Прямоугольник 19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48447" y="5635801"/>
            <a:ext cx="324000" cy="369332"/>
            <a:chOff x="2113853" y="5453608"/>
            <a:chExt cx="324000" cy="369332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2790912" y="5635801"/>
            <a:ext cx="324000" cy="369332"/>
            <a:chOff x="2113853" y="5453608"/>
            <a:chExt cx="324000" cy="369332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576570" y="6012804"/>
            <a:ext cx="324000" cy="369332"/>
            <a:chOff x="2113853" y="5453608"/>
            <a:chExt cx="324000" cy="369332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Ю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943790" y="6012804"/>
            <a:ext cx="324000" cy="369332"/>
            <a:chOff x="2113853" y="5453608"/>
            <a:chExt cx="324000" cy="369332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162419" y="5635801"/>
            <a:ext cx="324000" cy="369332"/>
            <a:chOff x="2113853" y="5453608"/>
            <a:chExt cx="324000" cy="369332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2419405" y="5635801"/>
            <a:ext cx="324000" cy="369332"/>
            <a:chOff x="2113853" y="5453608"/>
            <a:chExt cx="324000" cy="369332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3342405" y="6012804"/>
            <a:ext cx="354863" cy="369332"/>
            <a:chOff x="2082990" y="5453608"/>
            <a:chExt cx="354863" cy="369332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082990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Ш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708777" y="6012804"/>
            <a:ext cx="355708" cy="369332"/>
            <a:chOff x="2082145" y="5453608"/>
            <a:chExt cx="355708" cy="369332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082145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Щ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4107702" y="6012804"/>
            <a:ext cx="324000" cy="369332"/>
            <a:chOff x="2113853" y="5453608"/>
            <a:chExt cx="324000" cy="369332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Ъ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4474919" y="6012804"/>
            <a:ext cx="324000" cy="369332"/>
            <a:chOff x="2113853" y="5453608"/>
            <a:chExt cx="324000" cy="369332"/>
          </a:xfrm>
        </p:grpSpPr>
        <p:sp>
          <p:nvSpPr>
            <p:cNvPr id="222" name="Прямоугольник 22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4842136" y="6012804"/>
            <a:ext cx="324000" cy="369332"/>
            <a:chOff x="2113853" y="5453608"/>
            <a:chExt cx="324000" cy="369332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5209353" y="6012804"/>
            <a:ext cx="324000" cy="369332"/>
            <a:chOff x="2113853" y="5453608"/>
            <a:chExt cx="324000" cy="369332"/>
          </a:xfrm>
        </p:grpSpPr>
        <p:sp>
          <p:nvSpPr>
            <p:cNvPr id="228" name="Прямоугольник 22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Э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2638834" y="6012804"/>
            <a:ext cx="324000" cy="369332"/>
            <a:chOff x="2113853" y="5453608"/>
            <a:chExt cx="324000" cy="369332"/>
          </a:xfrm>
        </p:grpSpPr>
        <p:sp>
          <p:nvSpPr>
            <p:cNvPr id="231" name="Прямоугольник 23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Ц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3006051" y="6012804"/>
            <a:ext cx="324000" cy="369332"/>
            <a:chOff x="2113853" y="5453608"/>
            <a:chExt cx="324000" cy="369332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9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760" y="254741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722537" y="107158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3138" y="36000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259619" y="107997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423842" y="1096555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986677" y="169619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289041" y="2498662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74433" y="3182730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580622" y="3914449"/>
            <a:ext cx="4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10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45802" y="242002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14111" y="634890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31411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314111" y="136805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314111" y="204793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14111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Группа 253"/>
          <p:cNvGrpSpPr/>
          <p:nvPr/>
        </p:nvGrpSpPr>
        <p:grpSpPr>
          <a:xfrm>
            <a:off x="2203405" y="5226420"/>
            <a:ext cx="324000" cy="369332"/>
            <a:chOff x="2113853" y="5453608"/>
            <a:chExt cx="324000" cy="369332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93412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699393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247405" y="136805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247405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247405" y="208574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247405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247405" y="280887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59619" y="313966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247405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365417" y="134820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6541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365417" y="210702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413616" y="242397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365417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365417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365417" y="3552062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657296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4004348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65312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049413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Picture 2" descr="https://ds05.infourok.ru/uploads/ex/0a06/000a1c25-f792427e/5/hello_html_m4f9ff6e9.jpg">
            <a:hlinkClick r:id="rId10" action="ppaction://hlinksldjump" tooltip="Нажми, чтобы проверить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000" b="92267" l="8400" r="91467"/>
                    </a14:imgEffect>
                    <a14:imgEffect>
                      <a14:brightnessContrast bright="-3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88" y="2787047"/>
            <a:ext cx="685467" cy="6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3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</p:childTnLst>
        </p:cTn>
      </p:par>
    </p:tnLst>
    <p:bldLst>
      <p:bldP spid="262" grpId="0"/>
      <p:bldP spid="271" grpId="0"/>
      <p:bldP spid="272" grpId="0"/>
      <p:bldP spid="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4327357" y="2488705"/>
            <a:ext cx="3471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27405" y="716250"/>
            <a:ext cx="3952910" cy="3945064"/>
            <a:chOff x="2527405" y="716250"/>
            <a:chExt cx="3952910" cy="39450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334348" y="716250"/>
              <a:ext cx="360000" cy="1801608"/>
              <a:chOff x="4572000" y="1749337"/>
              <a:chExt cx="360000" cy="18016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rot="10800000">
              <a:off x="5400315" y="1427993"/>
              <a:ext cx="360000" cy="2506771"/>
              <a:chOff x="3851920" y="1750141"/>
              <a:chExt cx="360000" cy="2506771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252741" y="1437859"/>
              <a:ext cx="360000" cy="2506771"/>
              <a:chOff x="3851920" y="1750141"/>
              <a:chExt cx="360000" cy="250677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4326125" y="716916"/>
              <a:ext cx="360000" cy="2506771"/>
              <a:chOff x="3851920" y="1750141"/>
              <a:chExt cx="360000" cy="250677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5400000">
              <a:off x="4326126" y="2147929"/>
              <a:ext cx="360000" cy="2506771"/>
              <a:chOff x="3851920" y="1750141"/>
              <a:chExt cx="360000" cy="250677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6200000">
              <a:off x="4334459" y="716143"/>
              <a:ext cx="360000" cy="1083429"/>
              <a:chOff x="5724128" y="988845"/>
              <a:chExt cx="360000" cy="108342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5400000">
              <a:off x="3248209" y="1778903"/>
              <a:ext cx="360000" cy="1801608"/>
              <a:chOff x="4572000" y="1749337"/>
              <a:chExt cx="360000" cy="180160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5400000">
              <a:off x="5399511" y="1787190"/>
              <a:ext cx="360000" cy="1801608"/>
              <a:chOff x="4572000" y="1749337"/>
              <a:chExt cx="360000" cy="18016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323502" y="2859706"/>
              <a:ext cx="360000" cy="1801608"/>
              <a:chOff x="4572000" y="1749337"/>
              <a:chExt cx="360000" cy="180160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 rot="5400000">
              <a:off x="4324411" y="3580331"/>
              <a:ext cx="360000" cy="1083429"/>
              <a:chOff x="5724128" y="988845"/>
              <a:chExt cx="360000" cy="1083429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843034" y="2143022"/>
            <a:ext cx="576064" cy="646331"/>
            <a:chOff x="5508104" y="2209803"/>
            <a:chExt cx="576064" cy="646331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508104" y="2267081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hlinkClick r:id="rId2" action="ppaction://hlinksldjump"/>
            </p:cNvPr>
            <p:cNvSpPr txBox="1"/>
            <p:nvPr/>
          </p:nvSpPr>
          <p:spPr>
            <a:xfrm>
              <a:off x="5616116" y="2209803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9902" y="1691072"/>
            <a:ext cx="206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вертикали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99614" y="1742912"/>
            <a:ext cx="222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горизонтали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843034" y="3203722"/>
            <a:ext cx="576064" cy="646331"/>
            <a:chOff x="6134472" y="1957654"/>
            <a:chExt cx="576064" cy="646331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6134472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>
              <a:hlinkClick r:id="rId3" action="ppaction://hlinksldjump"/>
            </p:cNvPr>
            <p:cNvSpPr txBox="1"/>
            <p:nvPr/>
          </p:nvSpPr>
          <p:spPr>
            <a:xfrm>
              <a:off x="6242484" y="195765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3</a:t>
              </a:r>
              <a:endParaRPr lang="ru-RU" sz="3600" b="1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843034" y="4264422"/>
            <a:ext cx="576064" cy="646331"/>
            <a:chOff x="6885993" y="1943058"/>
            <a:chExt cx="576064" cy="646331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885993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>
              <a:hlinkClick r:id="rId4" action="ppaction://hlinksldjump"/>
            </p:cNvPr>
            <p:cNvSpPr txBox="1"/>
            <p:nvPr/>
          </p:nvSpPr>
          <p:spPr>
            <a:xfrm>
              <a:off x="6994005" y="1943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4</a:t>
              </a:r>
              <a:endParaRPr lang="ru-RU" sz="3600" b="1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598364" y="2176538"/>
            <a:ext cx="576064" cy="646331"/>
            <a:chOff x="4752020" y="3418951"/>
            <a:chExt cx="576064" cy="646331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752020" y="347622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>
              <a:hlinkClick r:id="rId5" action="ppaction://hlinksldjump"/>
            </p:cNvPr>
            <p:cNvSpPr txBox="1"/>
            <p:nvPr/>
          </p:nvSpPr>
          <p:spPr>
            <a:xfrm>
              <a:off x="4860032" y="341895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593433" y="2822869"/>
            <a:ext cx="576064" cy="646331"/>
            <a:chOff x="5425954" y="3428816"/>
            <a:chExt cx="576064" cy="646331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5425954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>
              <a:hlinkClick r:id="rId6" action="ppaction://hlinksldjump"/>
            </p:cNvPr>
            <p:cNvSpPr txBox="1"/>
            <p:nvPr/>
          </p:nvSpPr>
          <p:spPr>
            <a:xfrm>
              <a:off x="5544108" y="3428816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5</a:t>
              </a:r>
              <a:endParaRPr lang="ru-RU" sz="3600" b="1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603575" y="3407939"/>
            <a:ext cx="576064" cy="646331"/>
            <a:chOff x="6082585" y="3400205"/>
            <a:chExt cx="576064" cy="646331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6082585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>
              <a:hlinkClick r:id="rId7" action="ppaction://hlinksldjump"/>
            </p:cNvPr>
            <p:cNvSpPr txBox="1"/>
            <p:nvPr/>
          </p:nvSpPr>
          <p:spPr>
            <a:xfrm>
              <a:off x="6190597" y="3400205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6</a:t>
              </a:r>
              <a:endParaRPr lang="ru-RU" sz="3600" b="1" dirty="0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598364" y="4047919"/>
            <a:ext cx="576064" cy="646331"/>
            <a:chOff x="6710536" y="3387058"/>
            <a:chExt cx="576064" cy="646331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6710536" y="344013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TextBox 100">
              <a:hlinkClick r:id="rId8" action="ppaction://hlinksldjump"/>
            </p:cNvPr>
            <p:cNvSpPr txBox="1"/>
            <p:nvPr/>
          </p:nvSpPr>
          <p:spPr>
            <a:xfrm>
              <a:off x="6821603" y="3387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7</a:t>
              </a:r>
              <a:endParaRPr lang="ru-RU" sz="3600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587797" y="5235255"/>
            <a:ext cx="324000" cy="369332"/>
            <a:chOff x="2113853" y="5453608"/>
            <a:chExt cx="324000" cy="369332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61457" y="5235255"/>
            <a:ext cx="324000" cy="369332"/>
            <a:chOff x="2113853" y="5453608"/>
            <a:chExt cx="324000" cy="369332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134472" y="5635801"/>
            <a:ext cx="324000" cy="369332"/>
            <a:chOff x="2113853" y="5453608"/>
            <a:chExt cx="324000" cy="36933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335117" y="5235255"/>
            <a:ext cx="324000" cy="369332"/>
            <a:chOff x="2113853" y="5453608"/>
            <a:chExt cx="324000" cy="369332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3708777" y="5235255"/>
            <a:ext cx="324000" cy="369332"/>
            <a:chOff x="2113853" y="5453608"/>
            <a:chExt cx="324000" cy="369332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082437" y="5235255"/>
            <a:ext cx="324000" cy="369332"/>
            <a:chOff x="2113853" y="5453608"/>
            <a:chExt cx="324000" cy="369332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456097" y="5235255"/>
            <a:ext cx="324000" cy="369332"/>
            <a:chOff x="2113853" y="5453608"/>
            <a:chExt cx="324000" cy="369332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Ё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4798527" y="5235255"/>
            <a:ext cx="355230" cy="392169"/>
            <a:chOff x="2082623" y="5453608"/>
            <a:chExt cx="355230" cy="392169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82623" y="5476445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Ж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203417" y="5235255"/>
            <a:ext cx="324000" cy="369332"/>
            <a:chOff x="2113853" y="5453608"/>
            <a:chExt cx="324000" cy="36933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З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577077" y="5235255"/>
            <a:ext cx="324000" cy="369332"/>
            <a:chOff x="2113853" y="5453608"/>
            <a:chExt cx="324000" cy="36933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950737" y="5235255"/>
            <a:ext cx="324000" cy="369332"/>
            <a:chOff x="2113853" y="5453608"/>
            <a:chExt cx="324000" cy="369332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6324392" y="5235255"/>
            <a:ext cx="324000" cy="369332"/>
            <a:chOff x="2113853" y="5453608"/>
            <a:chExt cx="324000" cy="369332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391461" y="5635801"/>
            <a:ext cx="324000" cy="369332"/>
            <a:chOff x="2113853" y="5453608"/>
            <a:chExt cx="324000" cy="369332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У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019954" y="5635801"/>
            <a:ext cx="324000" cy="369332"/>
            <a:chOff x="2113853" y="5453608"/>
            <a:chExt cx="324000" cy="369332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762968" y="5635801"/>
            <a:ext cx="324000" cy="369332"/>
            <a:chOff x="2113853" y="5453608"/>
            <a:chExt cx="324000" cy="369332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Ф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3533926" y="5635801"/>
            <a:ext cx="324000" cy="369332"/>
            <a:chOff x="2113853" y="5453608"/>
            <a:chExt cx="324000" cy="369332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3905433" y="5635801"/>
            <a:ext cx="324000" cy="369332"/>
            <a:chOff x="2113853" y="5453608"/>
            <a:chExt cx="324000" cy="369332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4276940" y="5635801"/>
            <a:ext cx="324000" cy="369332"/>
            <a:chOff x="2113853" y="5453608"/>
            <a:chExt cx="324000" cy="369332"/>
          </a:xfrm>
        </p:grpSpPr>
        <p:sp>
          <p:nvSpPr>
            <p:cNvPr id="192" name="Прямоугольник 19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48447" y="5635801"/>
            <a:ext cx="324000" cy="369332"/>
            <a:chOff x="2113853" y="5453608"/>
            <a:chExt cx="324000" cy="369332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2790912" y="5635801"/>
            <a:ext cx="324000" cy="369332"/>
            <a:chOff x="2113853" y="5453608"/>
            <a:chExt cx="324000" cy="369332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576570" y="6012804"/>
            <a:ext cx="324000" cy="369332"/>
            <a:chOff x="2113853" y="5453608"/>
            <a:chExt cx="324000" cy="369332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Ю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943790" y="6012804"/>
            <a:ext cx="324000" cy="369332"/>
            <a:chOff x="2113853" y="5453608"/>
            <a:chExt cx="324000" cy="369332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162419" y="5635801"/>
            <a:ext cx="324000" cy="369332"/>
            <a:chOff x="2113853" y="5453608"/>
            <a:chExt cx="324000" cy="369332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2419405" y="5635801"/>
            <a:ext cx="324000" cy="369332"/>
            <a:chOff x="2113853" y="5453608"/>
            <a:chExt cx="324000" cy="369332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3342405" y="6012804"/>
            <a:ext cx="354863" cy="369332"/>
            <a:chOff x="2082990" y="5453608"/>
            <a:chExt cx="354863" cy="369332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082990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Ш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708777" y="6012804"/>
            <a:ext cx="355708" cy="369332"/>
            <a:chOff x="2082145" y="5453608"/>
            <a:chExt cx="355708" cy="369332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082145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Щ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4107702" y="6012804"/>
            <a:ext cx="324000" cy="369332"/>
            <a:chOff x="2113853" y="5453608"/>
            <a:chExt cx="324000" cy="369332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Ъ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4474919" y="6012804"/>
            <a:ext cx="324000" cy="369332"/>
            <a:chOff x="2113853" y="5453608"/>
            <a:chExt cx="324000" cy="369332"/>
          </a:xfrm>
        </p:grpSpPr>
        <p:sp>
          <p:nvSpPr>
            <p:cNvPr id="222" name="Прямоугольник 22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4842136" y="6012804"/>
            <a:ext cx="324000" cy="369332"/>
            <a:chOff x="2113853" y="5453608"/>
            <a:chExt cx="324000" cy="369332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5209353" y="6012804"/>
            <a:ext cx="324000" cy="369332"/>
            <a:chOff x="2113853" y="5453608"/>
            <a:chExt cx="324000" cy="369332"/>
          </a:xfrm>
        </p:grpSpPr>
        <p:sp>
          <p:nvSpPr>
            <p:cNvPr id="228" name="Прямоугольник 22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Э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2638834" y="6012804"/>
            <a:ext cx="324000" cy="369332"/>
            <a:chOff x="2113853" y="5453608"/>
            <a:chExt cx="324000" cy="369332"/>
          </a:xfrm>
        </p:grpSpPr>
        <p:sp>
          <p:nvSpPr>
            <p:cNvPr id="231" name="Прямоугольник 23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Ц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3006051" y="6012804"/>
            <a:ext cx="324000" cy="369332"/>
            <a:chOff x="2113853" y="5453608"/>
            <a:chExt cx="324000" cy="369332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9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760" y="254741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722537" y="107158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3138" y="36000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259619" y="107997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423842" y="1096555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986677" y="169619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289041" y="2498662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74433" y="3182730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580622" y="3914449"/>
            <a:ext cx="4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10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45802" y="242002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14111" y="634890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31411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314111" y="136805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314111" y="204793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14111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Группа 253"/>
          <p:cNvGrpSpPr/>
          <p:nvPr/>
        </p:nvGrpSpPr>
        <p:grpSpPr>
          <a:xfrm>
            <a:off x="2203405" y="5226420"/>
            <a:ext cx="324000" cy="369332"/>
            <a:chOff x="2113853" y="5453608"/>
            <a:chExt cx="324000" cy="369332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93412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699393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247405" y="136805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247405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247405" y="208574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247405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247405" y="280887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59619" y="313966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247405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365417" y="134820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6541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365417" y="210702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413616" y="242397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365417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365417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365417" y="3552062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657296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4004348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65312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049413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Picture 2" descr="https://ds05.infourok.ru/uploads/ex/0a06/000a1c25-f792427e/5/hello_html_m4f9ff6e9.jpg">
            <a:hlinkClick r:id="rId11" action="ppaction://hlinksldjump" tooltip="Нажми, чтобы проверить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2267" l="8400" r="91467"/>
                    </a14:imgEffect>
                    <a14:imgEffect>
                      <a14:brightnessContrast bright="-3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33" y="3394764"/>
            <a:ext cx="685467" cy="6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TextBox 269"/>
          <p:cNvSpPr txBox="1"/>
          <p:nvPr/>
        </p:nvSpPr>
        <p:spPr>
          <a:xfrm>
            <a:off x="256998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2831093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3612741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95885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</p:childTnLst>
        </p:cTn>
      </p:par>
    </p:tnLst>
    <p:bldLst>
      <p:bldP spid="270" grpId="0"/>
      <p:bldP spid="275" grpId="0"/>
      <p:bldP spid="276" grpId="0"/>
      <p:bldP spid="2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>
          <a:xfrm>
            <a:off x="4327357" y="2488705"/>
            <a:ext cx="347186" cy="3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27405" y="716250"/>
            <a:ext cx="3952910" cy="3945064"/>
            <a:chOff x="2527405" y="716250"/>
            <a:chExt cx="3952910" cy="394506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4334348" y="716250"/>
              <a:ext cx="360000" cy="1801608"/>
              <a:chOff x="4572000" y="1749337"/>
              <a:chExt cx="360000" cy="180160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rot="10800000">
              <a:off x="5400315" y="1427993"/>
              <a:ext cx="360000" cy="2506771"/>
              <a:chOff x="3851920" y="1750141"/>
              <a:chExt cx="360000" cy="2506771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252741" y="1437859"/>
              <a:ext cx="360000" cy="2506771"/>
              <a:chOff x="3851920" y="1750141"/>
              <a:chExt cx="360000" cy="2506771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 rot="5400000">
              <a:off x="4326125" y="716916"/>
              <a:ext cx="360000" cy="2506771"/>
              <a:chOff x="3851920" y="1750141"/>
              <a:chExt cx="360000" cy="2506771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 rot="5400000">
              <a:off x="4326126" y="2147929"/>
              <a:ext cx="360000" cy="2506771"/>
              <a:chOff x="3851920" y="1750141"/>
              <a:chExt cx="360000" cy="2506771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3851920" y="389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851920" y="353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3851920" y="3176912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851920" y="281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851920" y="245530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3851920" y="211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3851920" y="1750141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 rot="16200000">
              <a:off x="4334459" y="716143"/>
              <a:ext cx="360000" cy="1083429"/>
              <a:chOff x="5724128" y="988845"/>
              <a:chExt cx="360000" cy="1083429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 rot="5400000">
              <a:off x="3248209" y="1778903"/>
              <a:ext cx="360000" cy="1801608"/>
              <a:chOff x="4572000" y="1749337"/>
              <a:chExt cx="360000" cy="1801608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5400000">
              <a:off x="5399511" y="1787190"/>
              <a:ext cx="360000" cy="1801608"/>
              <a:chOff x="4572000" y="1749337"/>
              <a:chExt cx="360000" cy="1801608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4323502" y="2859706"/>
              <a:ext cx="360000" cy="1801608"/>
              <a:chOff x="4572000" y="1749337"/>
              <a:chExt cx="360000" cy="1801608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4572000" y="319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572000" y="283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72000" y="24709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72000" y="210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572000" y="1749337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 rot="5400000">
              <a:off x="4324411" y="3580331"/>
              <a:ext cx="360000" cy="1083429"/>
              <a:chOff x="5724128" y="988845"/>
              <a:chExt cx="360000" cy="1083429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5724128" y="134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5724128" y="988845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724128" y="1712274"/>
                <a:ext cx="360000" cy="36000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843034" y="2143022"/>
            <a:ext cx="576064" cy="646331"/>
            <a:chOff x="5508104" y="2209803"/>
            <a:chExt cx="576064" cy="646331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5508104" y="2267081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hlinkClick r:id="rId2" action="ppaction://hlinksldjump"/>
            </p:cNvPr>
            <p:cNvSpPr txBox="1"/>
            <p:nvPr/>
          </p:nvSpPr>
          <p:spPr>
            <a:xfrm>
              <a:off x="5616116" y="2209803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1</a:t>
              </a:r>
              <a:endParaRPr lang="ru-RU" sz="3600" b="1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79902" y="1691072"/>
            <a:ext cx="206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вертикали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99614" y="1742912"/>
            <a:ext cx="222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горизонтали</a:t>
            </a:r>
            <a:endParaRPr lang="ru-RU" sz="20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843034" y="3203722"/>
            <a:ext cx="576064" cy="646331"/>
            <a:chOff x="6134472" y="1957654"/>
            <a:chExt cx="576064" cy="646331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6134472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>
              <a:hlinkClick r:id="rId3" action="ppaction://hlinksldjump"/>
            </p:cNvPr>
            <p:cNvSpPr txBox="1"/>
            <p:nvPr/>
          </p:nvSpPr>
          <p:spPr>
            <a:xfrm>
              <a:off x="6242484" y="195765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3</a:t>
              </a:r>
              <a:endParaRPr lang="ru-RU" sz="3600" b="1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843034" y="4264422"/>
            <a:ext cx="576064" cy="646331"/>
            <a:chOff x="6885993" y="1943058"/>
            <a:chExt cx="576064" cy="646331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885993" y="1973433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>
              <a:hlinkClick r:id="rId4" action="ppaction://hlinksldjump"/>
            </p:cNvPr>
            <p:cNvSpPr txBox="1"/>
            <p:nvPr/>
          </p:nvSpPr>
          <p:spPr>
            <a:xfrm>
              <a:off x="6994005" y="1943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4</a:t>
              </a:r>
              <a:endParaRPr lang="ru-RU" sz="3600" b="1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843034" y="5247430"/>
            <a:ext cx="576064" cy="646331"/>
            <a:chOff x="7596336" y="1918301"/>
            <a:chExt cx="576064" cy="646331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7596336" y="197343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TextBox 96">
              <a:hlinkClick r:id="rId5" action="ppaction://hlinksldjump"/>
            </p:cNvPr>
            <p:cNvSpPr txBox="1"/>
            <p:nvPr/>
          </p:nvSpPr>
          <p:spPr>
            <a:xfrm>
              <a:off x="7704427" y="191830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8</a:t>
              </a:r>
              <a:endParaRPr lang="ru-RU" sz="3600" b="1" dirty="0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7598364" y="2176538"/>
            <a:ext cx="576064" cy="646331"/>
            <a:chOff x="4752020" y="3418951"/>
            <a:chExt cx="576064" cy="646331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752020" y="347622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>
              <a:hlinkClick r:id="rId6" action="ppaction://hlinksldjump"/>
            </p:cNvPr>
            <p:cNvSpPr txBox="1"/>
            <p:nvPr/>
          </p:nvSpPr>
          <p:spPr>
            <a:xfrm>
              <a:off x="4860032" y="3418951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2</a:t>
              </a:r>
              <a:endParaRPr lang="ru-RU" sz="3600" b="1" dirty="0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593433" y="2822869"/>
            <a:ext cx="576064" cy="646331"/>
            <a:chOff x="5425954" y="3428816"/>
            <a:chExt cx="576064" cy="646331"/>
          </a:xfrm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5425954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Box 98">
              <a:hlinkClick r:id="rId7" action="ppaction://hlinksldjump"/>
            </p:cNvPr>
            <p:cNvSpPr txBox="1"/>
            <p:nvPr/>
          </p:nvSpPr>
          <p:spPr>
            <a:xfrm>
              <a:off x="5544108" y="3428816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5</a:t>
              </a:r>
              <a:endParaRPr lang="ru-RU" sz="3600" b="1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603575" y="3407939"/>
            <a:ext cx="576064" cy="646331"/>
            <a:chOff x="6082585" y="3400205"/>
            <a:chExt cx="576064" cy="646331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6082585" y="3454652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TextBox 99">
              <a:hlinkClick r:id="rId8" action="ppaction://hlinksldjump"/>
            </p:cNvPr>
            <p:cNvSpPr txBox="1"/>
            <p:nvPr/>
          </p:nvSpPr>
          <p:spPr>
            <a:xfrm>
              <a:off x="6190597" y="3400205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6</a:t>
              </a:r>
              <a:endParaRPr lang="ru-RU" sz="3600" b="1" dirty="0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598364" y="4047919"/>
            <a:ext cx="576064" cy="646331"/>
            <a:chOff x="6710536" y="3387058"/>
            <a:chExt cx="576064" cy="646331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6710536" y="3440137"/>
              <a:ext cx="576064" cy="53177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TextBox 100">
              <a:hlinkClick r:id="rId9" action="ppaction://hlinksldjump"/>
            </p:cNvPr>
            <p:cNvSpPr txBox="1"/>
            <p:nvPr/>
          </p:nvSpPr>
          <p:spPr>
            <a:xfrm>
              <a:off x="6821603" y="338705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/>
                <a:t>7</a:t>
              </a:r>
              <a:endParaRPr lang="ru-RU" sz="3600" b="1" dirty="0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587797" y="5235255"/>
            <a:ext cx="324000" cy="369332"/>
            <a:chOff x="2113853" y="5453608"/>
            <a:chExt cx="324000" cy="369332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2961457" y="5235255"/>
            <a:ext cx="324000" cy="369332"/>
            <a:chOff x="2113853" y="5453608"/>
            <a:chExt cx="324000" cy="369332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В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6134472" y="5635801"/>
            <a:ext cx="324000" cy="369332"/>
            <a:chOff x="2113853" y="5453608"/>
            <a:chExt cx="324000" cy="36933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Х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3335117" y="5235255"/>
            <a:ext cx="324000" cy="369332"/>
            <a:chOff x="2113853" y="5453608"/>
            <a:chExt cx="324000" cy="369332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Г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3708777" y="5235255"/>
            <a:ext cx="324000" cy="369332"/>
            <a:chOff x="2113853" y="5453608"/>
            <a:chExt cx="324000" cy="369332"/>
          </a:xfrm>
        </p:grpSpPr>
        <p:sp>
          <p:nvSpPr>
            <p:cNvPr id="153" name="Прямоугольник 15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Д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5" name="Группа 154"/>
          <p:cNvGrpSpPr/>
          <p:nvPr/>
        </p:nvGrpSpPr>
        <p:grpSpPr>
          <a:xfrm>
            <a:off x="4082437" y="5235255"/>
            <a:ext cx="324000" cy="369332"/>
            <a:chOff x="2113853" y="5453608"/>
            <a:chExt cx="324000" cy="369332"/>
          </a:xfrm>
        </p:grpSpPr>
        <p:sp>
          <p:nvSpPr>
            <p:cNvPr id="156" name="Прямоугольник 15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Группа 157"/>
          <p:cNvGrpSpPr/>
          <p:nvPr/>
        </p:nvGrpSpPr>
        <p:grpSpPr>
          <a:xfrm>
            <a:off x="4456097" y="5235255"/>
            <a:ext cx="324000" cy="369332"/>
            <a:chOff x="2113853" y="5453608"/>
            <a:chExt cx="324000" cy="369332"/>
          </a:xfrm>
        </p:grpSpPr>
        <p:sp>
          <p:nvSpPr>
            <p:cNvPr id="159" name="Прямоугольник 15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Ё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4798527" y="5235255"/>
            <a:ext cx="355230" cy="392169"/>
            <a:chOff x="2082623" y="5453608"/>
            <a:chExt cx="355230" cy="392169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082623" y="5476445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Ж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5203417" y="5235255"/>
            <a:ext cx="324000" cy="369332"/>
            <a:chOff x="2113853" y="5453608"/>
            <a:chExt cx="324000" cy="369332"/>
          </a:xfrm>
        </p:grpSpPr>
        <p:sp>
          <p:nvSpPr>
            <p:cNvPr id="165" name="Прямоугольник 16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З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577077" y="5235255"/>
            <a:ext cx="324000" cy="369332"/>
            <a:chOff x="2113853" y="5453608"/>
            <a:chExt cx="324000" cy="36933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И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5950737" y="5235255"/>
            <a:ext cx="324000" cy="369332"/>
            <a:chOff x="2113853" y="5453608"/>
            <a:chExt cx="324000" cy="369332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Й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6324392" y="5235255"/>
            <a:ext cx="324000" cy="369332"/>
            <a:chOff x="2113853" y="5453608"/>
            <a:chExt cx="324000" cy="369332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5391461" y="5635801"/>
            <a:ext cx="324000" cy="369332"/>
            <a:chOff x="2113853" y="5453608"/>
            <a:chExt cx="324000" cy="369332"/>
          </a:xfrm>
        </p:grpSpPr>
        <p:sp>
          <p:nvSpPr>
            <p:cNvPr id="177" name="Прямоугольник 17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У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5019954" y="5635801"/>
            <a:ext cx="324000" cy="369332"/>
            <a:chOff x="2113853" y="5453608"/>
            <a:chExt cx="324000" cy="369332"/>
          </a:xfrm>
        </p:grpSpPr>
        <p:sp>
          <p:nvSpPr>
            <p:cNvPr id="180" name="Прямоугольник 17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Т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2" name="Группа 181"/>
          <p:cNvGrpSpPr/>
          <p:nvPr/>
        </p:nvGrpSpPr>
        <p:grpSpPr>
          <a:xfrm>
            <a:off x="5762968" y="5635801"/>
            <a:ext cx="324000" cy="369332"/>
            <a:chOff x="2113853" y="5453608"/>
            <a:chExt cx="324000" cy="369332"/>
          </a:xfrm>
        </p:grpSpPr>
        <p:sp>
          <p:nvSpPr>
            <p:cNvPr id="183" name="Прямоугольник 18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Ф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5" name="Группа 184"/>
          <p:cNvGrpSpPr/>
          <p:nvPr/>
        </p:nvGrpSpPr>
        <p:grpSpPr>
          <a:xfrm>
            <a:off x="3533926" y="5635801"/>
            <a:ext cx="324000" cy="369332"/>
            <a:chOff x="2113853" y="5453608"/>
            <a:chExt cx="324000" cy="369332"/>
          </a:xfrm>
        </p:grpSpPr>
        <p:sp>
          <p:nvSpPr>
            <p:cNvPr id="186" name="Прямоугольник 18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8" name="Группа 187"/>
          <p:cNvGrpSpPr/>
          <p:nvPr/>
        </p:nvGrpSpPr>
        <p:grpSpPr>
          <a:xfrm>
            <a:off x="3905433" y="5635801"/>
            <a:ext cx="324000" cy="369332"/>
            <a:chOff x="2113853" y="5453608"/>
            <a:chExt cx="324000" cy="369332"/>
          </a:xfrm>
        </p:grpSpPr>
        <p:sp>
          <p:nvSpPr>
            <p:cNvPr id="189" name="Прямоугольник 18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4276940" y="5635801"/>
            <a:ext cx="324000" cy="369332"/>
            <a:chOff x="2113853" y="5453608"/>
            <a:chExt cx="324000" cy="369332"/>
          </a:xfrm>
        </p:grpSpPr>
        <p:sp>
          <p:nvSpPr>
            <p:cNvPr id="192" name="Прямоугольник 19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Р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4648447" y="5635801"/>
            <a:ext cx="324000" cy="369332"/>
            <a:chOff x="2113853" y="5453608"/>
            <a:chExt cx="324000" cy="369332"/>
          </a:xfrm>
        </p:grpSpPr>
        <p:sp>
          <p:nvSpPr>
            <p:cNvPr id="195" name="Прямоугольник 19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2790912" y="5635801"/>
            <a:ext cx="324000" cy="369332"/>
            <a:chOff x="2113853" y="5453608"/>
            <a:chExt cx="324000" cy="369332"/>
          </a:xfrm>
        </p:grpSpPr>
        <p:sp>
          <p:nvSpPr>
            <p:cNvPr id="198" name="Прямоугольник 19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м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5576570" y="6012804"/>
            <a:ext cx="324000" cy="369332"/>
            <a:chOff x="2113853" y="5453608"/>
            <a:chExt cx="324000" cy="369332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Ю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5943790" y="6012804"/>
            <a:ext cx="324000" cy="369332"/>
            <a:chOff x="2113853" y="5453608"/>
            <a:chExt cx="324000" cy="369332"/>
          </a:xfrm>
        </p:grpSpPr>
        <p:sp>
          <p:nvSpPr>
            <p:cNvPr id="204" name="Прямоугольник 20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Я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6" name="Группа 205"/>
          <p:cNvGrpSpPr/>
          <p:nvPr/>
        </p:nvGrpSpPr>
        <p:grpSpPr>
          <a:xfrm>
            <a:off x="3162419" y="5635801"/>
            <a:ext cx="324000" cy="369332"/>
            <a:chOff x="2113853" y="5453608"/>
            <a:chExt cx="324000" cy="369332"/>
          </a:xfrm>
        </p:grpSpPr>
        <p:sp>
          <p:nvSpPr>
            <p:cNvPr id="207" name="Прямоугольник 206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Н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2419405" y="5635801"/>
            <a:ext cx="324000" cy="369332"/>
            <a:chOff x="2113853" y="5453608"/>
            <a:chExt cx="324000" cy="369332"/>
          </a:xfrm>
        </p:grpSpPr>
        <p:sp>
          <p:nvSpPr>
            <p:cNvPr id="210" name="Прямоугольник 209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2" name="Группа 211"/>
          <p:cNvGrpSpPr/>
          <p:nvPr/>
        </p:nvGrpSpPr>
        <p:grpSpPr>
          <a:xfrm>
            <a:off x="3342405" y="6012804"/>
            <a:ext cx="354863" cy="369332"/>
            <a:chOff x="2082990" y="5453608"/>
            <a:chExt cx="354863" cy="369332"/>
          </a:xfrm>
        </p:grpSpPr>
        <p:sp>
          <p:nvSpPr>
            <p:cNvPr id="213" name="Прямоугольник 212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2082990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Ш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3708777" y="6012804"/>
            <a:ext cx="355708" cy="369332"/>
            <a:chOff x="2082145" y="5453608"/>
            <a:chExt cx="355708" cy="369332"/>
          </a:xfrm>
        </p:grpSpPr>
        <p:sp>
          <p:nvSpPr>
            <p:cNvPr id="216" name="Прямоугольник 215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082145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Щ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8" name="Группа 217"/>
          <p:cNvGrpSpPr/>
          <p:nvPr/>
        </p:nvGrpSpPr>
        <p:grpSpPr>
          <a:xfrm>
            <a:off x="4107702" y="6012804"/>
            <a:ext cx="324000" cy="369332"/>
            <a:chOff x="2113853" y="5453608"/>
            <a:chExt cx="324000" cy="369332"/>
          </a:xfrm>
        </p:grpSpPr>
        <p:sp>
          <p:nvSpPr>
            <p:cNvPr id="219" name="Прямоугольник 218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Ъ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1" name="Группа 220"/>
          <p:cNvGrpSpPr/>
          <p:nvPr/>
        </p:nvGrpSpPr>
        <p:grpSpPr>
          <a:xfrm>
            <a:off x="4474919" y="6012804"/>
            <a:ext cx="324000" cy="369332"/>
            <a:chOff x="2113853" y="5453608"/>
            <a:chExt cx="324000" cy="369332"/>
          </a:xfrm>
        </p:grpSpPr>
        <p:sp>
          <p:nvSpPr>
            <p:cNvPr id="222" name="Прямоугольник 221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Ы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4842136" y="6012804"/>
            <a:ext cx="324000" cy="369332"/>
            <a:chOff x="2113853" y="5453608"/>
            <a:chExt cx="324000" cy="369332"/>
          </a:xfrm>
        </p:grpSpPr>
        <p:sp>
          <p:nvSpPr>
            <p:cNvPr id="225" name="Прямоугольник 22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Ь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5209353" y="6012804"/>
            <a:ext cx="324000" cy="369332"/>
            <a:chOff x="2113853" y="5453608"/>
            <a:chExt cx="324000" cy="369332"/>
          </a:xfrm>
        </p:grpSpPr>
        <p:sp>
          <p:nvSpPr>
            <p:cNvPr id="228" name="Прямоугольник 227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Э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2638834" y="6012804"/>
            <a:ext cx="324000" cy="369332"/>
            <a:chOff x="2113853" y="5453608"/>
            <a:chExt cx="324000" cy="369332"/>
          </a:xfrm>
        </p:grpSpPr>
        <p:sp>
          <p:nvSpPr>
            <p:cNvPr id="231" name="Прямоугольник 230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Ц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3006051" y="6012804"/>
            <a:ext cx="324000" cy="369332"/>
            <a:chOff x="2113853" y="5453608"/>
            <a:chExt cx="324000" cy="369332"/>
          </a:xfrm>
        </p:grpSpPr>
        <p:sp>
          <p:nvSpPr>
            <p:cNvPr id="234" name="Прямоугольник 233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Ч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9" name="Picture 2" descr="https://static5.depositphotos.com/1000908/438/v/450/depositphotos_4382402-stock-illustration-clever-owl-with-book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8000" l="4000" r="96667">
                        <a14:foregroundMark x1="82667" y1="5833" x2="82667" y2="5833"/>
                        <a14:foregroundMark x1="82667" y1="39333" x2="82667" y2="3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430424" cy="14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9760" y="254741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722537" y="107158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2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3138" y="36000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259619" y="1079977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423842" y="1096555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2986677" y="1696194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289041" y="2498662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6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974433" y="3182730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9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3580622" y="3914449"/>
            <a:ext cx="41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10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445802" y="2420021"/>
            <a:ext cx="26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7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4314111" y="634890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431411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4314111" y="136805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314111" y="204793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4314111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4" name="Группа 253"/>
          <p:cNvGrpSpPr/>
          <p:nvPr/>
        </p:nvGrpSpPr>
        <p:grpSpPr>
          <a:xfrm>
            <a:off x="2203405" y="5226420"/>
            <a:ext cx="324000" cy="369332"/>
            <a:chOff x="2113853" y="5453608"/>
            <a:chExt cx="324000" cy="369332"/>
          </a:xfrm>
        </p:grpSpPr>
        <p:sp>
          <p:nvSpPr>
            <p:cNvPr id="255" name="Прямоугольник 254"/>
            <p:cNvSpPr/>
            <p:nvPr/>
          </p:nvSpPr>
          <p:spPr>
            <a:xfrm>
              <a:off x="2113853" y="5453608"/>
              <a:ext cx="324000" cy="32400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2126829" y="5453608"/>
              <a:ext cx="19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А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6" name="TextBox 235"/>
          <p:cNvSpPr txBox="1"/>
          <p:nvPr/>
        </p:nvSpPr>
        <p:spPr>
          <a:xfrm>
            <a:off x="3934121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4699393" y="98764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3247405" y="136805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3247405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247405" y="2085746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247405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247405" y="2808873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59619" y="313966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3247405" y="352884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5365417" y="134820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36541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365417" y="210702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413616" y="242397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365417" y="2777671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365417" y="311155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365417" y="3552062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657296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4004348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653127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049413" y="1696194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Picture 2" descr="https://ds05.infourok.ru/uploads/ex/0a06/000a1c25-f792427e/5/hello_html_m4f9ff6e9.jpg">
            <a:hlinkClick r:id="rId12" action="ppaction://hlinksldjump" tooltip="Нажми, чтобы проверить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00" b="92267" l="8400" r="91467"/>
                    </a14:imgEffect>
                    <a14:imgEffect>
                      <a14:brightnessContrast bright="-3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08" y="4013727"/>
            <a:ext cx="685467" cy="6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" name="TextBox 269"/>
          <p:cNvSpPr txBox="1"/>
          <p:nvPr/>
        </p:nvSpPr>
        <p:spPr>
          <a:xfrm>
            <a:off x="256998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2831093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3612741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958850" y="2402965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735136" y="2427107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5046126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5812876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120315" y="2408119"/>
            <a:ext cx="26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</p:childTnLst>
        </p:cTn>
      </p:par>
    </p:tnLst>
    <p:bldLst>
      <p:bldP spid="278" grpId="0"/>
      <p:bldP spid="280" grpId="0"/>
      <p:bldP spid="281" grpId="0"/>
      <p:bldP spid="28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1297</Words>
  <Application>Microsoft Office PowerPoint</Application>
  <PresentationFormat>Экран (4:3)</PresentationFormat>
  <Paragraphs>875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Кроссворд</vt:lpstr>
      <vt:lpstr>Инструкция к кроссворду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107</cp:revision>
  <dcterms:created xsi:type="dcterms:W3CDTF">2021-05-03T09:28:37Z</dcterms:created>
  <dcterms:modified xsi:type="dcterms:W3CDTF">2023-02-06T10:25:28Z</dcterms:modified>
</cp:coreProperties>
</file>