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6" r:id="rId11"/>
    <p:sldId id="269" r:id="rId12"/>
    <p:sldId id="271" r:id="rId13"/>
    <p:sldId id="272" r:id="rId14"/>
    <p:sldId id="273" r:id="rId15"/>
    <p:sldId id="274" r:id="rId16"/>
    <p:sldId id="275" r:id="rId17"/>
    <p:sldId id="281" r:id="rId18"/>
    <p:sldId id="298" r:id="rId19"/>
    <p:sldId id="309" r:id="rId20"/>
    <p:sldId id="311" r:id="rId21"/>
    <p:sldId id="312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99" r:id="rId30"/>
    <p:sldId id="285" r:id="rId31"/>
    <p:sldId id="286" r:id="rId32"/>
    <p:sldId id="270" r:id="rId33"/>
    <p:sldId id="287" r:id="rId34"/>
    <p:sldId id="289" r:id="rId35"/>
    <p:sldId id="292" r:id="rId36"/>
    <p:sldId id="293" r:id="rId37"/>
    <p:sldId id="301" r:id="rId38"/>
    <p:sldId id="308" r:id="rId39"/>
    <p:sldId id="290" r:id="rId40"/>
    <p:sldId id="291" r:id="rId41"/>
    <p:sldId id="288" r:id="rId42"/>
    <p:sldId id="294" r:id="rId43"/>
    <p:sldId id="296" r:id="rId44"/>
    <p:sldId id="297" r:id="rId45"/>
    <p:sldId id="303" r:id="rId46"/>
    <p:sldId id="305" r:id="rId47"/>
    <p:sldId id="30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35C1A-453E-4E9C-AD2D-90ED0AF6CB4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BAEA51-C08A-4FB2-A0AB-4F72D637040B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Диалоговое общение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A8A45-B0B4-4B42-AEEA-5EDF9809E2FB}" type="parTrans" cxnId="{D85B7CD6-22CE-45FE-815D-1A978BE21EC9}">
      <dgm:prSet/>
      <dgm:spPr/>
      <dgm:t>
        <a:bodyPr/>
        <a:lstStyle/>
        <a:p>
          <a:endParaRPr lang="ru-RU"/>
        </a:p>
      </dgm:t>
    </dgm:pt>
    <dgm:pt modelId="{FC59C93F-1570-435D-87E0-4125F7B1D4F5}" type="sibTrans" cxnId="{D85B7CD6-22CE-45FE-815D-1A978BE21EC9}">
      <dgm:prSet/>
      <dgm:spPr/>
      <dgm:t>
        <a:bodyPr/>
        <a:lstStyle/>
        <a:p>
          <a:endParaRPr lang="ru-RU"/>
        </a:p>
      </dgm:t>
    </dgm:pt>
    <dgm:pt modelId="{87A9D9A5-0BFF-4F26-82D1-F3A27CBD2F4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</a:rPr>
            <a:t>Приобретение самостоятельно добытого пережитого знания и умения</a:t>
          </a:r>
          <a:endParaRPr lang="ru-RU" sz="2400" b="1" dirty="0">
            <a:solidFill>
              <a:srgbClr val="002060"/>
            </a:solidFill>
          </a:endParaRPr>
        </a:p>
      </dgm:t>
    </dgm:pt>
    <dgm:pt modelId="{3A921955-588F-43D3-A820-7FB20B20CC98}" type="parTrans" cxnId="{EBE854F6-3578-466A-AB66-430F36E10505}">
      <dgm:prSet/>
      <dgm:spPr/>
      <dgm:t>
        <a:bodyPr/>
        <a:lstStyle/>
        <a:p>
          <a:endParaRPr lang="ru-RU"/>
        </a:p>
      </dgm:t>
    </dgm:pt>
    <dgm:pt modelId="{28EEB3EB-3CD3-4CB5-A2CF-2ABD9C44CBE6}" type="sibTrans" cxnId="{EBE854F6-3578-466A-AB66-430F36E10505}">
      <dgm:prSet/>
      <dgm:spPr/>
      <dgm:t>
        <a:bodyPr/>
        <a:lstStyle/>
        <a:p>
          <a:endParaRPr lang="ru-RU"/>
        </a:p>
      </dgm:t>
    </dgm:pt>
    <dgm:pt modelId="{E9994639-70C3-4F0A-B114-439D7046327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критического мышления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98E1E-97FE-415F-95FD-EB4912A410FA}" type="parTrans" cxnId="{4B435E85-19BB-4B05-9E3B-EBDED2E2D158}">
      <dgm:prSet/>
      <dgm:spPr/>
      <dgm:t>
        <a:bodyPr/>
        <a:lstStyle/>
        <a:p>
          <a:endParaRPr lang="ru-RU"/>
        </a:p>
      </dgm:t>
    </dgm:pt>
    <dgm:pt modelId="{2F97E58F-9B95-4991-9830-3A533E09D86B}" type="sibTrans" cxnId="{4B435E85-19BB-4B05-9E3B-EBDED2E2D158}">
      <dgm:prSet/>
      <dgm:spPr/>
      <dgm:t>
        <a:bodyPr/>
        <a:lstStyle/>
        <a:p>
          <a:endParaRPr lang="ru-RU"/>
        </a:p>
      </dgm:t>
    </dgm:pt>
    <dgm:pt modelId="{EC8F794F-BBD4-405D-82EA-E3303B616E4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умения решать проблемы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94E17-5A20-4607-813C-905592A027E7}" type="parTrans" cxnId="{36CA152D-2CEC-4342-8386-064B78AD9135}">
      <dgm:prSet/>
      <dgm:spPr/>
      <dgm:t>
        <a:bodyPr/>
        <a:lstStyle/>
        <a:p>
          <a:endParaRPr lang="ru-RU"/>
        </a:p>
      </dgm:t>
    </dgm:pt>
    <dgm:pt modelId="{69865010-822A-423D-AD4D-6AE134FC42D1}" type="sibTrans" cxnId="{36CA152D-2CEC-4342-8386-064B78AD9135}">
      <dgm:prSet/>
      <dgm:spPr/>
      <dgm:t>
        <a:bodyPr/>
        <a:lstStyle/>
        <a:p>
          <a:endParaRPr lang="ru-RU"/>
        </a:p>
      </dgm:t>
    </dgm:pt>
    <dgm:pt modelId="{DA6B2A54-6170-404D-B57F-B351D2ECBD2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взаимодействие ЗУН на уровне мышления, воспроизведения, восприятия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E6CA5-1947-44C3-B3AE-687957AA2250}" type="parTrans" cxnId="{12520089-9474-4965-BC77-9ACAC2278779}">
      <dgm:prSet/>
      <dgm:spPr/>
      <dgm:t>
        <a:bodyPr/>
        <a:lstStyle/>
        <a:p>
          <a:endParaRPr lang="ru-RU"/>
        </a:p>
      </dgm:t>
    </dgm:pt>
    <dgm:pt modelId="{C5A069D5-8AAB-497A-9319-9A6B12690AC3}" type="sibTrans" cxnId="{12520089-9474-4965-BC77-9ACAC2278779}">
      <dgm:prSet/>
      <dgm:spPr/>
      <dgm:t>
        <a:bodyPr/>
        <a:lstStyle/>
        <a:p>
          <a:endParaRPr lang="ru-RU"/>
        </a:p>
      </dgm:t>
    </dgm:pt>
    <dgm:pt modelId="{2C9ACA0A-F69D-421D-A5BD-5342D9CCEFA1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личностных качеств учащихся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26CC3-673C-4AEB-98BA-08DAB9AE3BF4}" type="parTrans" cxnId="{0CEF5064-3AAE-44A9-91A7-7BC7C630DF66}">
      <dgm:prSet/>
      <dgm:spPr/>
      <dgm:t>
        <a:bodyPr/>
        <a:lstStyle/>
        <a:p>
          <a:endParaRPr lang="ru-RU"/>
        </a:p>
      </dgm:t>
    </dgm:pt>
    <dgm:pt modelId="{26A04C56-0B2B-4AE4-B3C4-7DB21A8B3A17}" type="sibTrans" cxnId="{0CEF5064-3AAE-44A9-91A7-7BC7C630DF66}">
      <dgm:prSet/>
      <dgm:spPr/>
      <dgm:t>
        <a:bodyPr/>
        <a:lstStyle/>
        <a:p>
          <a:endParaRPr lang="ru-RU"/>
        </a:p>
      </dgm:t>
    </dgm:pt>
    <dgm:pt modelId="{64526605-6162-42C6-A367-B9CDC74C3701}" type="pres">
      <dgm:prSet presAssocID="{FA835C1A-453E-4E9C-AD2D-90ED0AF6CB4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619A6D4-009F-4FB6-A650-F27A87F82A40}" type="pres">
      <dgm:prSet presAssocID="{FA835C1A-453E-4E9C-AD2D-90ED0AF6CB40}" presName="pyramid" presStyleLbl="node1" presStyleIdx="0" presStyleCnt="1" custScaleX="113921" custLinFactNeighborX="-23412"/>
      <dgm:spPr/>
    </dgm:pt>
    <dgm:pt modelId="{4B89FE2F-E477-40E0-AD3C-3CB766055F2F}" type="pres">
      <dgm:prSet presAssocID="{FA835C1A-453E-4E9C-AD2D-90ED0AF6CB40}" presName="theList" presStyleCnt="0"/>
      <dgm:spPr/>
    </dgm:pt>
    <dgm:pt modelId="{E5D1C056-5806-4CD6-83E8-F6806C64B00C}" type="pres">
      <dgm:prSet presAssocID="{5DBAEA51-C08A-4FB2-A0AB-4F72D637040B}" presName="aNode" presStyleLbl="fgAcc1" presStyleIdx="0" presStyleCnt="6" custScaleX="115054" custScaleY="1624142" custLinFactY="-774238" custLinFactNeighborX="46041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9D869-12E1-40DF-BEEE-0720BB6A2560}" type="pres">
      <dgm:prSet presAssocID="{5DBAEA51-C08A-4FB2-A0AB-4F72D637040B}" presName="aSpace" presStyleCnt="0"/>
      <dgm:spPr/>
    </dgm:pt>
    <dgm:pt modelId="{34BFFF4A-E32B-4AA1-8704-367DCA93F7B9}" type="pres">
      <dgm:prSet presAssocID="{87A9D9A5-0BFF-4F26-82D1-F3A27CBD2F43}" presName="aNode" presStyleLbl="fgAcc1" presStyleIdx="1" presStyleCnt="6" custScaleX="171143" custScaleY="2000000" custLinFactY="-125047" custLinFactNeighborX="2604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83F63-83E4-4E70-8217-BD3A4ED9F727}" type="pres">
      <dgm:prSet presAssocID="{87A9D9A5-0BFF-4F26-82D1-F3A27CBD2F43}" presName="aSpace" presStyleCnt="0"/>
      <dgm:spPr/>
    </dgm:pt>
    <dgm:pt modelId="{D4A469EE-6647-4177-AFE0-74A5AF356078}" type="pres">
      <dgm:prSet presAssocID="{E9994639-70C3-4F0A-B114-439D70463270}" presName="aNode" presStyleLbl="fgAcc1" presStyleIdx="2" presStyleCnt="6" custScaleX="114124" custScaleY="2000000" custLinFactY="1052465" custLinFactNeighborX="51428" custLinFactNeighborY="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94663-4E12-44EB-9331-59E6A1DDF7FD}" type="pres">
      <dgm:prSet presAssocID="{E9994639-70C3-4F0A-B114-439D70463270}" presName="aSpace" presStyleCnt="0"/>
      <dgm:spPr/>
    </dgm:pt>
    <dgm:pt modelId="{8BDA7D77-861D-466C-8E9C-AC3DDBDEA70F}" type="pres">
      <dgm:prSet presAssocID="{EC8F794F-BBD4-405D-82EA-E3303B616E40}" presName="aNode" presStyleLbl="fgAcc1" presStyleIdx="3" presStyleCnt="6" custScaleY="2000000" custLinFactY="-599536" custLinFactNeighborX="-96457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913DA-1215-44AD-A045-B943F3279C6E}" type="pres">
      <dgm:prSet presAssocID="{EC8F794F-BBD4-405D-82EA-E3303B616E40}" presName="aSpace" presStyleCnt="0"/>
      <dgm:spPr/>
    </dgm:pt>
    <dgm:pt modelId="{3E161985-9B04-4A02-BEA5-D96AF20BB3D8}" type="pres">
      <dgm:prSet presAssocID="{DA6B2A54-6170-404D-B57F-B351D2ECBD28}" presName="aNode" presStyleLbl="fgAcc1" presStyleIdx="4" presStyleCnt="6" custFlipVert="0" custScaleX="229719" custScaleY="2000000" custLinFactY="375870" custLinFactNeighborX="26092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7CD33-8DF1-4CDF-9756-9AC140D2961B}" type="pres">
      <dgm:prSet presAssocID="{DA6B2A54-6170-404D-B57F-B351D2ECBD28}" presName="aSpace" presStyleCnt="0"/>
      <dgm:spPr/>
    </dgm:pt>
    <dgm:pt modelId="{9AC4B4D0-654A-4626-948B-17FCC709EE89}" type="pres">
      <dgm:prSet presAssocID="{2C9ACA0A-F69D-421D-A5BD-5342D9CCEFA1}" presName="aNode" presStyleLbl="fgAcc1" presStyleIdx="5" presStyleCnt="6" custScaleX="143330" custScaleY="2000000" custLinFactY="994360" custLinFactNeighborX="-96457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1543F-E9FD-4356-866B-F9E8CD070870}" type="pres">
      <dgm:prSet presAssocID="{2C9ACA0A-F69D-421D-A5BD-5342D9CCEFA1}" presName="aSpace" presStyleCnt="0"/>
      <dgm:spPr/>
    </dgm:pt>
  </dgm:ptLst>
  <dgm:cxnLst>
    <dgm:cxn modelId="{4B435E85-19BB-4B05-9E3B-EBDED2E2D158}" srcId="{FA835C1A-453E-4E9C-AD2D-90ED0AF6CB40}" destId="{E9994639-70C3-4F0A-B114-439D70463270}" srcOrd="2" destOrd="0" parTransId="{58198E1E-97FE-415F-95FD-EB4912A410FA}" sibTransId="{2F97E58F-9B95-4991-9830-3A533E09D86B}"/>
    <dgm:cxn modelId="{047C6FE9-1062-4550-84F1-C341ABC39312}" type="presOf" srcId="{2C9ACA0A-F69D-421D-A5BD-5342D9CCEFA1}" destId="{9AC4B4D0-654A-4626-948B-17FCC709EE89}" srcOrd="0" destOrd="0" presId="urn:microsoft.com/office/officeart/2005/8/layout/pyramid2"/>
    <dgm:cxn modelId="{04325530-756C-4D47-8C4D-5EEBAE72BB53}" type="presOf" srcId="{DA6B2A54-6170-404D-B57F-B351D2ECBD28}" destId="{3E161985-9B04-4A02-BEA5-D96AF20BB3D8}" srcOrd="0" destOrd="0" presId="urn:microsoft.com/office/officeart/2005/8/layout/pyramid2"/>
    <dgm:cxn modelId="{12520089-9474-4965-BC77-9ACAC2278779}" srcId="{FA835C1A-453E-4E9C-AD2D-90ED0AF6CB40}" destId="{DA6B2A54-6170-404D-B57F-B351D2ECBD28}" srcOrd="4" destOrd="0" parTransId="{28AE6CA5-1947-44C3-B3AE-687957AA2250}" sibTransId="{C5A069D5-8AAB-497A-9319-9A6B12690AC3}"/>
    <dgm:cxn modelId="{D85B7CD6-22CE-45FE-815D-1A978BE21EC9}" srcId="{FA835C1A-453E-4E9C-AD2D-90ED0AF6CB40}" destId="{5DBAEA51-C08A-4FB2-A0AB-4F72D637040B}" srcOrd="0" destOrd="0" parTransId="{06FA8A45-B0B4-4B42-AEEA-5EDF9809E2FB}" sibTransId="{FC59C93F-1570-435D-87E0-4125F7B1D4F5}"/>
    <dgm:cxn modelId="{DC7383D2-313C-4DB5-B70B-D25464F14441}" type="presOf" srcId="{5DBAEA51-C08A-4FB2-A0AB-4F72D637040B}" destId="{E5D1C056-5806-4CD6-83E8-F6806C64B00C}" srcOrd="0" destOrd="0" presId="urn:microsoft.com/office/officeart/2005/8/layout/pyramid2"/>
    <dgm:cxn modelId="{0CEF5064-3AAE-44A9-91A7-7BC7C630DF66}" srcId="{FA835C1A-453E-4E9C-AD2D-90ED0AF6CB40}" destId="{2C9ACA0A-F69D-421D-A5BD-5342D9CCEFA1}" srcOrd="5" destOrd="0" parTransId="{32926CC3-673C-4AEB-98BA-08DAB9AE3BF4}" sibTransId="{26A04C56-0B2B-4AE4-B3C4-7DB21A8B3A17}"/>
    <dgm:cxn modelId="{58CCAC58-5147-4DC5-AE0D-FED34C170D3B}" type="presOf" srcId="{EC8F794F-BBD4-405D-82EA-E3303B616E40}" destId="{8BDA7D77-861D-466C-8E9C-AC3DDBDEA70F}" srcOrd="0" destOrd="0" presId="urn:microsoft.com/office/officeart/2005/8/layout/pyramid2"/>
    <dgm:cxn modelId="{EBE854F6-3578-466A-AB66-430F36E10505}" srcId="{FA835C1A-453E-4E9C-AD2D-90ED0AF6CB40}" destId="{87A9D9A5-0BFF-4F26-82D1-F3A27CBD2F43}" srcOrd="1" destOrd="0" parTransId="{3A921955-588F-43D3-A820-7FB20B20CC98}" sibTransId="{28EEB3EB-3CD3-4CB5-A2CF-2ABD9C44CBE6}"/>
    <dgm:cxn modelId="{36CA152D-2CEC-4342-8386-064B78AD9135}" srcId="{FA835C1A-453E-4E9C-AD2D-90ED0AF6CB40}" destId="{EC8F794F-BBD4-405D-82EA-E3303B616E40}" srcOrd="3" destOrd="0" parTransId="{13494E17-5A20-4607-813C-905592A027E7}" sibTransId="{69865010-822A-423D-AD4D-6AE134FC42D1}"/>
    <dgm:cxn modelId="{D183F3A7-B5CF-467F-AF00-C50411282E86}" type="presOf" srcId="{FA835C1A-453E-4E9C-AD2D-90ED0AF6CB40}" destId="{64526605-6162-42C6-A367-B9CDC74C3701}" srcOrd="0" destOrd="0" presId="urn:microsoft.com/office/officeart/2005/8/layout/pyramid2"/>
    <dgm:cxn modelId="{DF14C1EE-4EAF-4C65-AF23-EA90F59C49AD}" type="presOf" srcId="{87A9D9A5-0BFF-4F26-82D1-F3A27CBD2F43}" destId="{34BFFF4A-E32B-4AA1-8704-367DCA93F7B9}" srcOrd="0" destOrd="0" presId="urn:microsoft.com/office/officeart/2005/8/layout/pyramid2"/>
    <dgm:cxn modelId="{CEE8C4CF-2ADA-4C8D-886E-5847F1AF8290}" type="presOf" srcId="{E9994639-70C3-4F0A-B114-439D70463270}" destId="{D4A469EE-6647-4177-AFE0-74A5AF356078}" srcOrd="0" destOrd="0" presId="urn:microsoft.com/office/officeart/2005/8/layout/pyramid2"/>
    <dgm:cxn modelId="{0560B614-B522-41A7-92CC-7D33A880F6F6}" type="presParOf" srcId="{64526605-6162-42C6-A367-B9CDC74C3701}" destId="{9619A6D4-009F-4FB6-A650-F27A87F82A40}" srcOrd="0" destOrd="0" presId="urn:microsoft.com/office/officeart/2005/8/layout/pyramid2"/>
    <dgm:cxn modelId="{AFCA1D14-55BD-412F-AB7B-233291EBC93D}" type="presParOf" srcId="{64526605-6162-42C6-A367-B9CDC74C3701}" destId="{4B89FE2F-E477-40E0-AD3C-3CB766055F2F}" srcOrd="1" destOrd="0" presId="urn:microsoft.com/office/officeart/2005/8/layout/pyramid2"/>
    <dgm:cxn modelId="{8B7BE2AD-E366-4509-9035-44B0FDFC359A}" type="presParOf" srcId="{4B89FE2F-E477-40E0-AD3C-3CB766055F2F}" destId="{E5D1C056-5806-4CD6-83E8-F6806C64B00C}" srcOrd="0" destOrd="0" presId="urn:microsoft.com/office/officeart/2005/8/layout/pyramid2"/>
    <dgm:cxn modelId="{5081A678-A61A-4B9F-AF53-1BFE24E2444E}" type="presParOf" srcId="{4B89FE2F-E477-40E0-AD3C-3CB766055F2F}" destId="{1289D869-12E1-40DF-BEEE-0720BB6A2560}" srcOrd="1" destOrd="0" presId="urn:microsoft.com/office/officeart/2005/8/layout/pyramid2"/>
    <dgm:cxn modelId="{02AC07D7-2A9E-4C72-B0F3-D180C8475B8D}" type="presParOf" srcId="{4B89FE2F-E477-40E0-AD3C-3CB766055F2F}" destId="{34BFFF4A-E32B-4AA1-8704-367DCA93F7B9}" srcOrd="2" destOrd="0" presId="urn:microsoft.com/office/officeart/2005/8/layout/pyramid2"/>
    <dgm:cxn modelId="{AA09C0CB-B13A-4C1A-AFFA-D9EF8E2ED721}" type="presParOf" srcId="{4B89FE2F-E477-40E0-AD3C-3CB766055F2F}" destId="{F5E83F63-83E4-4E70-8217-BD3A4ED9F727}" srcOrd="3" destOrd="0" presId="urn:microsoft.com/office/officeart/2005/8/layout/pyramid2"/>
    <dgm:cxn modelId="{33505D14-6228-4665-87E8-47F67312B1FF}" type="presParOf" srcId="{4B89FE2F-E477-40E0-AD3C-3CB766055F2F}" destId="{D4A469EE-6647-4177-AFE0-74A5AF356078}" srcOrd="4" destOrd="0" presId="urn:microsoft.com/office/officeart/2005/8/layout/pyramid2"/>
    <dgm:cxn modelId="{74692624-DC62-448D-8634-9D08F48529D5}" type="presParOf" srcId="{4B89FE2F-E477-40E0-AD3C-3CB766055F2F}" destId="{90994663-4E12-44EB-9331-59E6A1DDF7FD}" srcOrd="5" destOrd="0" presId="urn:microsoft.com/office/officeart/2005/8/layout/pyramid2"/>
    <dgm:cxn modelId="{D7913283-E683-4CC2-A380-A21DA40DBC0A}" type="presParOf" srcId="{4B89FE2F-E477-40E0-AD3C-3CB766055F2F}" destId="{8BDA7D77-861D-466C-8E9C-AC3DDBDEA70F}" srcOrd="6" destOrd="0" presId="urn:microsoft.com/office/officeart/2005/8/layout/pyramid2"/>
    <dgm:cxn modelId="{3388F9CE-6A10-41C6-A747-E3140FFAB622}" type="presParOf" srcId="{4B89FE2F-E477-40E0-AD3C-3CB766055F2F}" destId="{444913DA-1215-44AD-A045-B943F3279C6E}" srcOrd="7" destOrd="0" presId="urn:microsoft.com/office/officeart/2005/8/layout/pyramid2"/>
    <dgm:cxn modelId="{E215B780-69D6-41AB-A8D0-428C80024DAC}" type="presParOf" srcId="{4B89FE2F-E477-40E0-AD3C-3CB766055F2F}" destId="{3E161985-9B04-4A02-BEA5-D96AF20BB3D8}" srcOrd="8" destOrd="0" presId="urn:microsoft.com/office/officeart/2005/8/layout/pyramid2"/>
    <dgm:cxn modelId="{F2FA69D3-3A7C-404B-9746-ECDCC8E8F531}" type="presParOf" srcId="{4B89FE2F-E477-40E0-AD3C-3CB766055F2F}" destId="{0257CD33-8DF1-4CDF-9756-9AC140D2961B}" srcOrd="9" destOrd="0" presId="urn:microsoft.com/office/officeart/2005/8/layout/pyramid2"/>
    <dgm:cxn modelId="{4B985161-A2FE-47EB-B8A2-A1893A63A217}" type="presParOf" srcId="{4B89FE2F-E477-40E0-AD3C-3CB766055F2F}" destId="{9AC4B4D0-654A-4626-948B-17FCC709EE89}" srcOrd="10" destOrd="0" presId="urn:microsoft.com/office/officeart/2005/8/layout/pyramid2"/>
    <dgm:cxn modelId="{3E293228-36F2-4B6E-A3B4-33308B727C46}" type="presParOf" srcId="{4B89FE2F-E477-40E0-AD3C-3CB766055F2F}" destId="{51A1543F-E9FD-4356-866B-F9E8CD07087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CFD8F8-2476-4EA4-AB3F-C9D4805013A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03144-E578-4BC4-8E95-006BDB94C8B1}">
      <dgm:prSet custT="1"/>
      <dgm:spPr/>
      <dgm:t>
        <a:bodyPr/>
        <a:lstStyle/>
        <a:p>
          <a:pPr rtl="0"/>
          <a:r>
            <a:rPr lang="ru-RU" sz="2000" dirty="0" smtClean="0"/>
            <a:t> 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развивает коммуникативные умения и навыки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0BC0-A767-418C-AA0E-FED9D497FA5C}" type="parTrans" cxnId="{755F6546-4DA3-47FB-9B9E-2EABD0A034A5}">
      <dgm:prSet/>
      <dgm:spPr/>
      <dgm:t>
        <a:bodyPr/>
        <a:lstStyle/>
        <a:p>
          <a:endParaRPr lang="ru-RU"/>
        </a:p>
      </dgm:t>
    </dgm:pt>
    <dgm:pt modelId="{D7EDC657-129B-4BC3-8895-270B0B27A4E3}" type="sibTrans" cxnId="{755F6546-4DA3-47FB-9B9E-2EABD0A034A5}">
      <dgm:prSet/>
      <dgm:spPr/>
      <dgm:t>
        <a:bodyPr/>
        <a:lstStyle/>
        <a:p>
          <a:endParaRPr lang="ru-RU"/>
        </a:p>
      </dgm:t>
    </dgm:pt>
    <dgm:pt modelId="{FCFF062C-EFF8-47F6-A595-4E3AB3BFFFBD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помогает установлению эмоциональных контактов между участниками процесса обучения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67DE1-036D-46D6-9DDE-0CA6D3797039}" type="parTrans" cxnId="{69FD7121-A1F6-4DCA-A1B1-64A53F6BF386}">
      <dgm:prSet/>
      <dgm:spPr/>
      <dgm:t>
        <a:bodyPr/>
        <a:lstStyle/>
        <a:p>
          <a:endParaRPr lang="ru-RU"/>
        </a:p>
      </dgm:t>
    </dgm:pt>
    <dgm:pt modelId="{5EB22EAC-3413-461E-A0A0-F952AB1A7F84}" type="sibTrans" cxnId="{69FD7121-A1F6-4DCA-A1B1-64A53F6BF386}">
      <dgm:prSet/>
      <dgm:spPr/>
      <dgm:t>
        <a:bodyPr/>
        <a:lstStyle/>
        <a:p>
          <a:endParaRPr lang="ru-RU"/>
        </a:p>
      </dgm:t>
    </dgm:pt>
    <dgm:pt modelId="{6A6178D1-A64C-450A-9196-12B70E8BDD8B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решает информационную задачу, поскольку обеспечивает обучающихся необходимой информацией, без которой невозможно реализовывать совместную деятельность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6D52B-BD2E-40C5-9015-9A19766E4B80}" type="parTrans" cxnId="{B18175AE-53E3-4DBB-8C4E-F543D8B23A32}">
      <dgm:prSet/>
      <dgm:spPr/>
      <dgm:t>
        <a:bodyPr/>
        <a:lstStyle/>
        <a:p>
          <a:endParaRPr lang="ru-RU"/>
        </a:p>
      </dgm:t>
    </dgm:pt>
    <dgm:pt modelId="{74E19D70-16B1-4ACB-8134-84B6D33D89DC}" type="sibTrans" cxnId="{B18175AE-53E3-4DBB-8C4E-F543D8B23A32}">
      <dgm:prSet/>
      <dgm:spPr/>
      <dgm:t>
        <a:bodyPr/>
        <a:lstStyle/>
        <a:p>
          <a:endParaRPr lang="ru-RU"/>
        </a:p>
      </dgm:t>
    </dgm:pt>
    <dgm:pt modelId="{EB93B778-DB66-4102-A591-EF93DB1F9364}">
      <dgm:prSet custT="1"/>
      <dgm:spPr/>
      <dgm:t>
        <a:bodyPr/>
        <a:lstStyle/>
        <a:p>
          <a:pPr rtl="0"/>
          <a:r>
            <a:rPr lang="ru-RU" sz="600" dirty="0" smtClean="0"/>
            <a:t>- </a:t>
          </a:r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развивает общие учебные умения и навыки обеспечивает воспитательную задачу, поскольку приучает работать в команде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28D03-447E-4049-8ABC-D15E953C4B56}" type="parTrans" cxnId="{FCA76524-C554-45E8-A7C9-6ED604FF7E7C}">
      <dgm:prSet/>
      <dgm:spPr/>
      <dgm:t>
        <a:bodyPr/>
        <a:lstStyle/>
        <a:p>
          <a:endParaRPr lang="ru-RU"/>
        </a:p>
      </dgm:t>
    </dgm:pt>
    <dgm:pt modelId="{D4229C82-2E1F-4B3C-8213-8C0F74267715}" type="sibTrans" cxnId="{FCA76524-C554-45E8-A7C9-6ED604FF7E7C}">
      <dgm:prSet/>
      <dgm:spPr/>
      <dgm:t>
        <a:bodyPr/>
        <a:lstStyle/>
        <a:p>
          <a:endParaRPr lang="ru-RU"/>
        </a:p>
      </dgm:t>
    </dgm:pt>
    <dgm:pt modelId="{086B70FB-BF0C-46DD-B91A-8D2D7358A2FB}" type="pres">
      <dgm:prSet presAssocID="{A9CFD8F8-2476-4EA4-AB3F-C9D4805013A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C0235D-C42A-4DAF-9BBB-CA9FE755C4C3}" type="pres">
      <dgm:prSet presAssocID="{A9CFD8F8-2476-4EA4-AB3F-C9D4805013A9}" presName="pyramid" presStyleLbl="node1" presStyleIdx="0" presStyleCnt="1" custLinFactNeighborX="-48094" custLinFactNeighborY="8741"/>
      <dgm:spPr/>
    </dgm:pt>
    <dgm:pt modelId="{EC419622-106C-484A-A68A-29D1198F45FD}" type="pres">
      <dgm:prSet presAssocID="{A9CFD8F8-2476-4EA4-AB3F-C9D4805013A9}" presName="theList" presStyleCnt="0"/>
      <dgm:spPr/>
    </dgm:pt>
    <dgm:pt modelId="{947AB510-2CE5-448B-A59F-2172AECC01CD}" type="pres">
      <dgm:prSet presAssocID="{9FE03144-E578-4BC4-8E95-006BDB94C8B1}" presName="aNode" presStyleLbl="fgAcc1" presStyleIdx="0" presStyleCnt="4" custScaleX="180204" custScaleY="2000000" custLinFactY="1151429" custLinFactNeighborX="-1208" custLinFactNeighborY="1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C0070-A86C-4774-A190-556976C1A1D5}" type="pres">
      <dgm:prSet presAssocID="{9FE03144-E578-4BC4-8E95-006BDB94C8B1}" presName="aSpace" presStyleCnt="0"/>
      <dgm:spPr/>
    </dgm:pt>
    <dgm:pt modelId="{54F55BC4-0E1D-4FF3-9A59-37AF82BAFEBE}" type="pres">
      <dgm:prSet presAssocID="{FCFF062C-EFF8-47F6-A595-4E3AB3BFFFBD}" presName="aNode" presStyleLbl="fgAcc1" presStyleIdx="1" presStyleCnt="4" custScaleX="171598" custScaleY="2000000" custLinFactY="-2542654" custLinFactNeighborX="-32353" custLinFactNeighborY="-2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5E835-CFC6-4449-90F1-39A3023DE482}" type="pres">
      <dgm:prSet presAssocID="{FCFF062C-EFF8-47F6-A595-4E3AB3BFFFBD}" presName="aSpace" presStyleCnt="0"/>
      <dgm:spPr/>
    </dgm:pt>
    <dgm:pt modelId="{9ED814C4-3F89-4815-A4AC-532059EE42D3}" type="pres">
      <dgm:prSet presAssocID="{6A6178D1-A64C-450A-9196-12B70E8BDD8B}" presName="aNode" presStyleLbl="fgAcc1" presStyleIdx="2" presStyleCnt="4" custScaleX="229571" custScaleY="2000000" custLinFactY="2200000" custLinFactNeighborX="23399" custLinFactNeighborY="227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026D5-4CA9-456B-BD9F-B5B07E3E14A2}" type="pres">
      <dgm:prSet presAssocID="{6A6178D1-A64C-450A-9196-12B70E8BDD8B}" presName="aSpace" presStyleCnt="0"/>
      <dgm:spPr/>
    </dgm:pt>
    <dgm:pt modelId="{5867F410-5632-4617-A62E-152CCF7A0611}" type="pres">
      <dgm:prSet presAssocID="{EB93B778-DB66-4102-A591-EF93DB1F9364}" presName="aNode" presStyleLbl="fgAcc1" presStyleIdx="3" presStyleCnt="4" custScaleX="206315" custScaleY="2000000" custLinFactY="-2270600" custLinFactNeighborX="4727" custLinFactNeighborY="-2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85FD-61EE-4FC9-8F2C-DF0C9A733D6E}" type="pres">
      <dgm:prSet presAssocID="{EB93B778-DB66-4102-A591-EF93DB1F9364}" presName="aSpace" presStyleCnt="0"/>
      <dgm:spPr/>
    </dgm:pt>
  </dgm:ptLst>
  <dgm:cxnLst>
    <dgm:cxn modelId="{755F6546-4DA3-47FB-9B9E-2EABD0A034A5}" srcId="{A9CFD8F8-2476-4EA4-AB3F-C9D4805013A9}" destId="{9FE03144-E578-4BC4-8E95-006BDB94C8B1}" srcOrd="0" destOrd="0" parTransId="{4A2F0BC0-A767-418C-AA0E-FED9D497FA5C}" sibTransId="{D7EDC657-129B-4BC3-8895-270B0B27A4E3}"/>
    <dgm:cxn modelId="{078C943B-D02B-448B-A21A-E8629E210880}" type="presOf" srcId="{6A6178D1-A64C-450A-9196-12B70E8BDD8B}" destId="{9ED814C4-3F89-4815-A4AC-532059EE42D3}" srcOrd="0" destOrd="0" presId="urn:microsoft.com/office/officeart/2005/8/layout/pyramid2"/>
    <dgm:cxn modelId="{69FD7121-A1F6-4DCA-A1B1-64A53F6BF386}" srcId="{A9CFD8F8-2476-4EA4-AB3F-C9D4805013A9}" destId="{FCFF062C-EFF8-47F6-A595-4E3AB3BFFFBD}" srcOrd="1" destOrd="0" parTransId="{FB867DE1-036D-46D6-9DDE-0CA6D3797039}" sibTransId="{5EB22EAC-3413-461E-A0A0-F952AB1A7F84}"/>
    <dgm:cxn modelId="{82B0F855-E5B3-4A03-8E5B-95C32C3483FE}" type="presOf" srcId="{9FE03144-E578-4BC4-8E95-006BDB94C8B1}" destId="{947AB510-2CE5-448B-A59F-2172AECC01CD}" srcOrd="0" destOrd="0" presId="urn:microsoft.com/office/officeart/2005/8/layout/pyramid2"/>
    <dgm:cxn modelId="{B18175AE-53E3-4DBB-8C4E-F543D8B23A32}" srcId="{A9CFD8F8-2476-4EA4-AB3F-C9D4805013A9}" destId="{6A6178D1-A64C-450A-9196-12B70E8BDD8B}" srcOrd="2" destOrd="0" parTransId="{8B36D52B-BD2E-40C5-9015-9A19766E4B80}" sibTransId="{74E19D70-16B1-4ACB-8134-84B6D33D89DC}"/>
    <dgm:cxn modelId="{BCC39E7F-8AB4-4393-9E6B-2036E87F85DA}" type="presOf" srcId="{A9CFD8F8-2476-4EA4-AB3F-C9D4805013A9}" destId="{086B70FB-BF0C-46DD-B91A-8D2D7358A2FB}" srcOrd="0" destOrd="0" presId="urn:microsoft.com/office/officeart/2005/8/layout/pyramid2"/>
    <dgm:cxn modelId="{FCA76524-C554-45E8-A7C9-6ED604FF7E7C}" srcId="{A9CFD8F8-2476-4EA4-AB3F-C9D4805013A9}" destId="{EB93B778-DB66-4102-A591-EF93DB1F9364}" srcOrd="3" destOrd="0" parTransId="{14528D03-447E-4049-8ABC-D15E953C4B56}" sibTransId="{D4229C82-2E1F-4B3C-8213-8C0F74267715}"/>
    <dgm:cxn modelId="{0269A90D-49FC-458E-8DB5-36703DBD1F9D}" type="presOf" srcId="{FCFF062C-EFF8-47F6-A595-4E3AB3BFFFBD}" destId="{54F55BC4-0E1D-4FF3-9A59-37AF82BAFEBE}" srcOrd="0" destOrd="0" presId="urn:microsoft.com/office/officeart/2005/8/layout/pyramid2"/>
    <dgm:cxn modelId="{93CDD708-BF01-48BB-B8CB-68BF6FA81A97}" type="presOf" srcId="{EB93B778-DB66-4102-A591-EF93DB1F9364}" destId="{5867F410-5632-4617-A62E-152CCF7A0611}" srcOrd="0" destOrd="0" presId="urn:microsoft.com/office/officeart/2005/8/layout/pyramid2"/>
    <dgm:cxn modelId="{3DE18C2C-DB52-4501-A662-5470B567189B}" type="presParOf" srcId="{086B70FB-BF0C-46DD-B91A-8D2D7358A2FB}" destId="{9CC0235D-C42A-4DAF-9BBB-CA9FE755C4C3}" srcOrd="0" destOrd="0" presId="urn:microsoft.com/office/officeart/2005/8/layout/pyramid2"/>
    <dgm:cxn modelId="{757E0672-4F44-4312-8AE6-CBA9E78081FC}" type="presParOf" srcId="{086B70FB-BF0C-46DD-B91A-8D2D7358A2FB}" destId="{EC419622-106C-484A-A68A-29D1198F45FD}" srcOrd="1" destOrd="0" presId="urn:microsoft.com/office/officeart/2005/8/layout/pyramid2"/>
    <dgm:cxn modelId="{F07F0163-B26A-4629-A95F-E05D1137034B}" type="presParOf" srcId="{EC419622-106C-484A-A68A-29D1198F45FD}" destId="{947AB510-2CE5-448B-A59F-2172AECC01CD}" srcOrd="0" destOrd="0" presId="urn:microsoft.com/office/officeart/2005/8/layout/pyramid2"/>
    <dgm:cxn modelId="{B08D4394-4D26-45D6-8458-D8146A48A94B}" type="presParOf" srcId="{EC419622-106C-484A-A68A-29D1198F45FD}" destId="{A97C0070-A86C-4774-A190-556976C1A1D5}" srcOrd="1" destOrd="0" presId="urn:microsoft.com/office/officeart/2005/8/layout/pyramid2"/>
    <dgm:cxn modelId="{E253A2AD-28B7-4A4D-81D5-C70B697F4404}" type="presParOf" srcId="{EC419622-106C-484A-A68A-29D1198F45FD}" destId="{54F55BC4-0E1D-4FF3-9A59-37AF82BAFEBE}" srcOrd="2" destOrd="0" presId="urn:microsoft.com/office/officeart/2005/8/layout/pyramid2"/>
    <dgm:cxn modelId="{91257567-6EA4-4505-AA10-2A247854FE19}" type="presParOf" srcId="{EC419622-106C-484A-A68A-29D1198F45FD}" destId="{A8E5E835-CFC6-4449-90F1-39A3023DE482}" srcOrd="3" destOrd="0" presId="urn:microsoft.com/office/officeart/2005/8/layout/pyramid2"/>
    <dgm:cxn modelId="{11DD0E4D-1831-479C-884E-F12F0A29E4EA}" type="presParOf" srcId="{EC419622-106C-484A-A68A-29D1198F45FD}" destId="{9ED814C4-3F89-4815-A4AC-532059EE42D3}" srcOrd="4" destOrd="0" presId="urn:microsoft.com/office/officeart/2005/8/layout/pyramid2"/>
    <dgm:cxn modelId="{A7391CBB-D754-4D20-8A0F-26552D582F72}" type="presParOf" srcId="{EC419622-106C-484A-A68A-29D1198F45FD}" destId="{845026D5-4CA9-456B-BD9F-B5B07E3E14A2}" srcOrd="5" destOrd="0" presId="urn:microsoft.com/office/officeart/2005/8/layout/pyramid2"/>
    <dgm:cxn modelId="{A4969F5D-7CD1-47E0-9C47-AC9199BE1FC7}" type="presParOf" srcId="{EC419622-106C-484A-A68A-29D1198F45FD}" destId="{5867F410-5632-4617-A62E-152CCF7A0611}" srcOrd="6" destOrd="0" presId="urn:microsoft.com/office/officeart/2005/8/layout/pyramid2"/>
    <dgm:cxn modelId="{189FD0F4-9F75-4408-AF46-21A55A856562}" type="presParOf" srcId="{EC419622-106C-484A-A68A-29D1198F45FD}" destId="{1EB285FD-61EE-4FC9-8F2C-DF0C9A733D6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5C5F2-3931-4CE8-8797-E4418978A7C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52E2C-4A5E-4838-85EE-9AD68DE36B2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</a:rPr>
            <a:t>повышает речевую и мыслительную активность каждого обучающегося</a:t>
          </a:r>
          <a:endParaRPr lang="ru-RU" sz="1800" b="1" dirty="0">
            <a:solidFill>
              <a:srgbClr val="002060"/>
            </a:solidFill>
          </a:endParaRPr>
        </a:p>
      </dgm:t>
    </dgm:pt>
    <dgm:pt modelId="{1FEA1245-81E1-4DAC-9D82-8C3EEF054919}" type="parTrans" cxnId="{BE3329DE-4933-4CDC-A456-B876320F73F5}">
      <dgm:prSet/>
      <dgm:spPr/>
      <dgm:t>
        <a:bodyPr/>
        <a:lstStyle/>
        <a:p>
          <a:endParaRPr lang="ru-RU"/>
        </a:p>
      </dgm:t>
    </dgm:pt>
    <dgm:pt modelId="{5517C19E-DCEA-4BEC-9E8D-CBF8A10A2D26}" type="sibTrans" cxnId="{BE3329DE-4933-4CDC-A456-B876320F73F5}">
      <dgm:prSet/>
      <dgm:spPr/>
      <dgm:t>
        <a:bodyPr/>
        <a:lstStyle/>
        <a:p>
          <a:endParaRPr lang="ru-RU"/>
        </a:p>
      </dgm:t>
    </dgm:pt>
    <dgm:pt modelId="{F57BE482-FA47-4BE7-8F99-092B12C19A4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</a:rPr>
            <a:t>способствует воспитанию нравственных качеств личности</a:t>
          </a:r>
          <a:endParaRPr lang="ru-RU" sz="2400" b="1" dirty="0">
            <a:solidFill>
              <a:srgbClr val="002060"/>
            </a:solidFill>
          </a:endParaRPr>
        </a:p>
      </dgm:t>
    </dgm:pt>
    <dgm:pt modelId="{93A0FAA5-4645-42DC-8824-99BF0E698F41}" type="parTrans" cxnId="{999CAC30-EDBA-4CE6-B9C6-292BA05D4D91}">
      <dgm:prSet/>
      <dgm:spPr/>
      <dgm:t>
        <a:bodyPr/>
        <a:lstStyle/>
        <a:p>
          <a:endParaRPr lang="ru-RU"/>
        </a:p>
      </dgm:t>
    </dgm:pt>
    <dgm:pt modelId="{1DD58F3C-8BB0-4C56-A656-36E2A3095641}" type="sibTrans" cxnId="{999CAC30-EDBA-4CE6-B9C6-292BA05D4D91}">
      <dgm:prSet/>
      <dgm:spPr/>
      <dgm:t>
        <a:bodyPr/>
        <a:lstStyle/>
        <a:p>
          <a:endParaRPr lang="ru-RU"/>
        </a:p>
      </dgm:t>
    </dgm:pt>
    <dgm:pt modelId="{98811026-2CAF-4CA6-B48F-CEC3127CA74E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</a:rPr>
            <a:t>формирует мотивацию, повышает интерес к  учёбе</a:t>
          </a:r>
          <a:endParaRPr lang="ru-RU" sz="2400" b="1" dirty="0">
            <a:solidFill>
              <a:srgbClr val="002060"/>
            </a:solidFill>
          </a:endParaRPr>
        </a:p>
      </dgm:t>
    </dgm:pt>
    <dgm:pt modelId="{A9859AFB-2B64-49F9-9100-89598B75DEA9}" type="parTrans" cxnId="{59252F6F-148E-4A47-9048-26EE66F4B0B8}">
      <dgm:prSet/>
      <dgm:spPr/>
      <dgm:t>
        <a:bodyPr/>
        <a:lstStyle/>
        <a:p>
          <a:endParaRPr lang="ru-RU"/>
        </a:p>
      </dgm:t>
    </dgm:pt>
    <dgm:pt modelId="{E4206063-7ACA-4124-9C63-E7AE783CB894}" type="sibTrans" cxnId="{59252F6F-148E-4A47-9048-26EE66F4B0B8}">
      <dgm:prSet/>
      <dgm:spPr/>
      <dgm:t>
        <a:bodyPr/>
        <a:lstStyle/>
        <a:p>
          <a:endParaRPr lang="ru-RU"/>
        </a:p>
      </dgm:t>
    </dgm:pt>
    <dgm:pt modelId="{6780E76D-8D13-4254-8071-02DEB952765B}" type="pres">
      <dgm:prSet presAssocID="{78D5C5F2-3931-4CE8-8797-E4418978A7C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1AB3982-D646-4321-9EE5-FB01F89DDB6D}" type="pres">
      <dgm:prSet presAssocID="{78D5C5F2-3931-4CE8-8797-E4418978A7C7}" presName="pyramid" presStyleLbl="node1" presStyleIdx="0" presStyleCnt="1" custLinFactNeighborX="-34664" custLinFactNeighborY="-2837"/>
      <dgm:spPr/>
    </dgm:pt>
    <dgm:pt modelId="{C162CC1E-7B2E-4B05-A4A6-35DC2FC4EDF9}" type="pres">
      <dgm:prSet presAssocID="{78D5C5F2-3931-4CE8-8797-E4418978A7C7}" presName="theList" presStyleCnt="0"/>
      <dgm:spPr/>
    </dgm:pt>
    <dgm:pt modelId="{CB1D0FCB-87F3-49C8-B0EB-95D3A752591C}" type="pres">
      <dgm:prSet presAssocID="{71852E2C-4A5E-4838-85EE-9AD68DE36B22}" presName="aNode" presStyleLbl="fgAcc1" presStyleIdx="0" presStyleCnt="3" custScaleX="152717" custScaleY="349147" custLinFactY="-44862" custLinFactNeighborX="812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60417-3734-4837-93B7-37E341989FB0}" type="pres">
      <dgm:prSet presAssocID="{71852E2C-4A5E-4838-85EE-9AD68DE36B22}" presName="aSpace" presStyleCnt="0"/>
      <dgm:spPr/>
    </dgm:pt>
    <dgm:pt modelId="{199A7AFE-D3F8-442F-95C9-38ABAA4970A3}" type="pres">
      <dgm:prSet presAssocID="{F57BE482-FA47-4BE7-8F99-092B12C19A42}" presName="aNode" presStyleLbl="fgAcc1" presStyleIdx="1" presStyleCnt="3" custScaleX="139318" custScaleY="430082" custLinFactY="-11736" custLinFactNeighborX="-7506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0E75A-265C-4E0B-BCE7-C88D7B519E1D}" type="pres">
      <dgm:prSet presAssocID="{F57BE482-FA47-4BE7-8F99-092B12C19A42}" presName="aSpace" presStyleCnt="0"/>
      <dgm:spPr/>
    </dgm:pt>
    <dgm:pt modelId="{9788496B-7B0D-48DD-9929-B9EDCF9B3776}" type="pres">
      <dgm:prSet presAssocID="{98811026-2CAF-4CA6-B48F-CEC3127CA74E}" presName="aNode" presStyleLbl="fgAcc1" presStyleIdx="2" presStyleCnt="3" custScaleX="162409" custScaleY="427510" custLinFactX="-22876" custLinFactY="8734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0286C-A0BA-4A61-928C-7CDCAF93A27F}" type="pres">
      <dgm:prSet presAssocID="{98811026-2CAF-4CA6-B48F-CEC3127CA74E}" presName="aSpace" presStyleCnt="0"/>
      <dgm:spPr/>
    </dgm:pt>
  </dgm:ptLst>
  <dgm:cxnLst>
    <dgm:cxn modelId="{59252F6F-148E-4A47-9048-26EE66F4B0B8}" srcId="{78D5C5F2-3931-4CE8-8797-E4418978A7C7}" destId="{98811026-2CAF-4CA6-B48F-CEC3127CA74E}" srcOrd="2" destOrd="0" parTransId="{A9859AFB-2B64-49F9-9100-89598B75DEA9}" sibTransId="{E4206063-7ACA-4124-9C63-E7AE783CB894}"/>
    <dgm:cxn modelId="{999CAC30-EDBA-4CE6-B9C6-292BA05D4D91}" srcId="{78D5C5F2-3931-4CE8-8797-E4418978A7C7}" destId="{F57BE482-FA47-4BE7-8F99-092B12C19A42}" srcOrd="1" destOrd="0" parTransId="{93A0FAA5-4645-42DC-8824-99BF0E698F41}" sibTransId="{1DD58F3C-8BB0-4C56-A656-36E2A3095641}"/>
    <dgm:cxn modelId="{7DC434AA-F94E-49F3-874C-55DC4C3306AB}" type="presOf" srcId="{98811026-2CAF-4CA6-B48F-CEC3127CA74E}" destId="{9788496B-7B0D-48DD-9929-B9EDCF9B3776}" srcOrd="0" destOrd="0" presId="urn:microsoft.com/office/officeart/2005/8/layout/pyramid2"/>
    <dgm:cxn modelId="{22C40B6A-592B-4758-9334-A749D93268BF}" type="presOf" srcId="{71852E2C-4A5E-4838-85EE-9AD68DE36B22}" destId="{CB1D0FCB-87F3-49C8-B0EB-95D3A752591C}" srcOrd="0" destOrd="0" presId="urn:microsoft.com/office/officeart/2005/8/layout/pyramid2"/>
    <dgm:cxn modelId="{BE3329DE-4933-4CDC-A456-B876320F73F5}" srcId="{78D5C5F2-3931-4CE8-8797-E4418978A7C7}" destId="{71852E2C-4A5E-4838-85EE-9AD68DE36B22}" srcOrd="0" destOrd="0" parTransId="{1FEA1245-81E1-4DAC-9D82-8C3EEF054919}" sibTransId="{5517C19E-DCEA-4BEC-9E8D-CBF8A10A2D26}"/>
    <dgm:cxn modelId="{607E90AA-4329-4431-BB51-24756C48EAD0}" type="presOf" srcId="{F57BE482-FA47-4BE7-8F99-092B12C19A42}" destId="{199A7AFE-D3F8-442F-95C9-38ABAA4970A3}" srcOrd="0" destOrd="0" presId="urn:microsoft.com/office/officeart/2005/8/layout/pyramid2"/>
    <dgm:cxn modelId="{10BF8F1B-B21C-454C-AF20-9135186E83E7}" type="presOf" srcId="{78D5C5F2-3931-4CE8-8797-E4418978A7C7}" destId="{6780E76D-8D13-4254-8071-02DEB952765B}" srcOrd="0" destOrd="0" presId="urn:microsoft.com/office/officeart/2005/8/layout/pyramid2"/>
    <dgm:cxn modelId="{A172538B-E652-4F8E-A906-8484FC0B8F71}" type="presParOf" srcId="{6780E76D-8D13-4254-8071-02DEB952765B}" destId="{A1AB3982-D646-4321-9EE5-FB01F89DDB6D}" srcOrd="0" destOrd="0" presId="urn:microsoft.com/office/officeart/2005/8/layout/pyramid2"/>
    <dgm:cxn modelId="{D9EF3336-B3A9-4415-991A-972C0DA94125}" type="presParOf" srcId="{6780E76D-8D13-4254-8071-02DEB952765B}" destId="{C162CC1E-7B2E-4B05-A4A6-35DC2FC4EDF9}" srcOrd="1" destOrd="0" presId="urn:microsoft.com/office/officeart/2005/8/layout/pyramid2"/>
    <dgm:cxn modelId="{2ACDC2FF-37F8-47DA-85D2-11DC8E7B72BA}" type="presParOf" srcId="{C162CC1E-7B2E-4B05-A4A6-35DC2FC4EDF9}" destId="{CB1D0FCB-87F3-49C8-B0EB-95D3A752591C}" srcOrd="0" destOrd="0" presId="urn:microsoft.com/office/officeart/2005/8/layout/pyramid2"/>
    <dgm:cxn modelId="{98A98D56-BFC5-4932-BC4F-2D427D4E6742}" type="presParOf" srcId="{C162CC1E-7B2E-4B05-A4A6-35DC2FC4EDF9}" destId="{87660417-3734-4837-93B7-37E341989FB0}" srcOrd="1" destOrd="0" presId="urn:microsoft.com/office/officeart/2005/8/layout/pyramid2"/>
    <dgm:cxn modelId="{4BD23F65-847B-4EFE-A037-8364B459D4C0}" type="presParOf" srcId="{C162CC1E-7B2E-4B05-A4A6-35DC2FC4EDF9}" destId="{199A7AFE-D3F8-442F-95C9-38ABAA4970A3}" srcOrd="2" destOrd="0" presId="urn:microsoft.com/office/officeart/2005/8/layout/pyramid2"/>
    <dgm:cxn modelId="{743FB689-494E-4693-A5DA-ED3450958CE9}" type="presParOf" srcId="{C162CC1E-7B2E-4B05-A4A6-35DC2FC4EDF9}" destId="{38F0E75A-265C-4E0B-BCE7-C88D7B519E1D}" srcOrd="3" destOrd="0" presId="urn:microsoft.com/office/officeart/2005/8/layout/pyramid2"/>
    <dgm:cxn modelId="{E065FFEF-527F-4A81-BBAA-E02C062D71FC}" type="presParOf" srcId="{C162CC1E-7B2E-4B05-A4A6-35DC2FC4EDF9}" destId="{9788496B-7B0D-48DD-9929-B9EDCF9B3776}" srcOrd="4" destOrd="0" presId="urn:microsoft.com/office/officeart/2005/8/layout/pyramid2"/>
    <dgm:cxn modelId="{8833F9FD-FBF9-437E-A837-0C003D5B6310}" type="presParOf" srcId="{C162CC1E-7B2E-4B05-A4A6-35DC2FC4EDF9}" destId="{E860286C-A0BA-4A61-928C-7CDCAF93A27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4A826-611B-4049-AE14-C7902B0F13E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8D550-0887-457D-A069-411953D7DF88}">
      <dgm:prSet custT="1"/>
      <dgm:spPr/>
      <dgm:t>
        <a:bodyPr/>
        <a:lstStyle/>
        <a:p>
          <a:pPr rtl="0"/>
          <a:r>
            <a:rPr lang="ru-RU" sz="2800" b="1" baseline="0" dirty="0" smtClean="0">
              <a:solidFill>
                <a:srgbClr val="C00000"/>
              </a:solidFill>
            </a:rPr>
            <a:t>Роль преподавателя во время </a:t>
          </a:r>
          <a:r>
            <a:rPr lang="ru-RU" sz="2800" b="1" baseline="0" dirty="0" smtClean="0">
              <a:solidFill>
                <a:srgbClr val="C00000"/>
              </a:solidFill>
            </a:rPr>
            <a:t>групповой </a:t>
          </a:r>
          <a:r>
            <a:rPr lang="ru-RU" sz="2800" b="1" baseline="0" dirty="0" smtClean="0">
              <a:solidFill>
                <a:srgbClr val="C00000"/>
              </a:solidFill>
            </a:rPr>
            <a:t>работы</a:t>
          </a:r>
          <a:endParaRPr lang="ru-RU" sz="2800" dirty="0">
            <a:solidFill>
              <a:srgbClr val="C00000"/>
            </a:solidFill>
          </a:endParaRPr>
        </a:p>
      </dgm:t>
    </dgm:pt>
    <dgm:pt modelId="{14029F84-A77C-4CD3-892C-1C5F9BA97987}" type="parTrans" cxnId="{E59F9951-B435-4922-B9A1-FE9A2115723C}">
      <dgm:prSet/>
      <dgm:spPr/>
      <dgm:t>
        <a:bodyPr/>
        <a:lstStyle/>
        <a:p>
          <a:endParaRPr lang="ru-RU"/>
        </a:p>
      </dgm:t>
    </dgm:pt>
    <dgm:pt modelId="{3F1A0F22-8F08-4DA7-8E1B-3CC54D55C6E3}" type="sibTrans" cxnId="{E59F9951-B435-4922-B9A1-FE9A2115723C}">
      <dgm:prSet/>
      <dgm:spPr/>
      <dgm:t>
        <a:bodyPr/>
        <a:lstStyle/>
        <a:p>
          <a:endParaRPr lang="ru-RU"/>
        </a:p>
      </dgm:t>
    </dgm:pt>
    <dgm:pt modelId="{D7151440-D91A-4922-8D8A-D69F9EC34B74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контроль</a:t>
          </a:r>
          <a:endParaRPr lang="ru-RU" sz="2800" b="1" dirty="0">
            <a:solidFill>
              <a:srgbClr val="002060"/>
            </a:solidFill>
          </a:endParaRPr>
        </a:p>
      </dgm:t>
    </dgm:pt>
    <dgm:pt modelId="{3B76AF54-5DEF-4B18-8572-A8ED05A1E2BF}" type="parTrans" cxnId="{B48940C0-2222-4D5F-8356-8AAA4F295B7E}">
      <dgm:prSet/>
      <dgm:spPr/>
      <dgm:t>
        <a:bodyPr/>
        <a:lstStyle/>
        <a:p>
          <a:endParaRPr lang="ru-RU"/>
        </a:p>
      </dgm:t>
    </dgm:pt>
    <dgm:pt modelId="{3E2812AD-DFE3-4C9C-90F2-D3FAB34CDDDE}" type="sibTrans" cxnId="{B48940C0-2222-4D5F-8356-8AAA4F295B7E}">
      <dgm:prSet/>
      <dgm:spPr/>
      <dgm:t>
        <a:bodyPr/>
        <a:lstStyle/>
        <a:p>
          <a:endParaRPr lang="ru-RU"/>
        </a:p>
      </dgm:t>
    </dgm:pt>
    <dgm:pt modelId="{4084E6CB-B423-4B3C-934A-2C6472F282F5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организация</a:t>
          </a:r>
          <a:endParaRPr lang="ru-RU" sz="2800" b="1" dirty="0">
            <a:solidFill>
              <a:srgbClr val="002060"/>
            </a:solidFill>
          </a:endParaRPr>
        </a:p>
      </dgm:t>
    </dgm:pt>
    <dgm:pt modelId="{2779F28C-8E4B-4C60-A9A4-2E1CD3B5B2E6}" type="parTrans" cxnId="{A399BE13-9A77-4F09-B54E-1378CE176E35}">
      <dgm:prSet/>
      <dgm:spPr/>
      <dgm:t>
        <a:bodyPr/>
        <a:lstStyle/>
        <a:p>
          <a:endParaRPr lang="ru-RU"/>
        </a:p>
      </dgm:t>
    </dgm:pt>
    <dgm:pt modelId="{C74D640B-B704-446B-B64D-F7F7BD856243}" type="sibTrans" cxnId="{A399BE13-9A77-4F09-B54E-1378CE176E35}">
      <dgm:prSet/>
      <dgm:spPr/>
      <dgm:t>
        <a:bodyPr/>
        <a:lstStyle/>
        <a:p>
          <a:endParaRPr lang="ru-RU"/>
        </a:p>
      </dgm:t>
    </dgm:pt>
    <dgm:pt modelId="{5A0450C6-38F8-42B3-833B-A0B860AC0160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оценивание работы</a:t>
          </a:r>
          <a:endParaRPr lang="ru-RU" sz="2800" b="1" dirty="0">
            <a:solidFill>
              <a:srgbClr val="002060"/>
            </a:solidFill>
          </a:endParaRPr>
        </a:p>
      </dgm:t>
    </dgm:pt>
    <dgm:pt modelId="{726E199F-F42A-4885-9216-3B12BCAB7FC2}" type="parTrans" cxnId="{4D4E20FE-8D68-46B9-8A0D-290B69C760FE}">
      <dgm:prSet/>
      <dgm:spPr/>
      <dgm:t>
        <a:bodyPr/>
        <a:lstStyle/>
        <a:p>
          <a:endParaRPr lang="ru-RU"/>
        </a:p>
      </dgm:t>
    </dgm:pt>
    <dgm:pt modelId="{0E732D66-C9F9-4ADA-9048-5A33FD89DCBC}" type="sibTrans" cxnId="{4D4E20FE-8D68-46B9-8A0D-290B69C760FE}">
      <dgm:prSet/>
      <dgm:spPr/>
      <dgm:t>
        <a:bodyPr/>
        <a:lstStyle/>
        <a:p>
          <a:endParaRPr lang="ru-RU"/>
        </a:p>
      </dgm:t>
    </dgm:pt>
    <dgm:pt modelId="{47AA554E-CD97-4EC0-B14E-574E6D08A745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участие в работе группы</a:t>
          </a:r>
          <a:endParaRPr lang="ru-RU" sz="2800" b="1" dirty="0">
            <a:solidFill>
              <a:srgbClr val="002060"/>
            </a:solidFill>
          </a:endParaRPr>
        </a:p>
      </dgm:t>
    </dgm:pt>
    <dgm:pt modelId="{E0E3B0C9-448B-4E74-9E2E-C78D04008FD8}" type="parTrans" cxnId="{FD7BB159-7CA0-4E32-8E7C-53ABAE7BD8B3}">
      <dgm:prSet/>
      <dgm:spPr/>
      <dgm:t>
        <a:bodyPr/>
        <a:lstStyle/>
        <a:p>
          <a:endParaRPr lang="ru-RU"/>
        </a:p>
      </dgm:t>
    </dgm:pt>
    <dgm:pt modelId="{3AA3FE7E-5348-475A-B933-70CF6EE0A315}" type="sibTrans" cxnId="{FD7BB159-7CA0-4E32-8E7C-53ABAE7BD8B3}">
      <dgm:prSet/>
      <dgm:spPr/>
      <dgm:t>
        <a:bodyPr/>
        <a:lstStyle/>
        <a:p>
          <a:endParaRPr lang="ru-RU"/>
        </a:p>
      </dgm:t>
    </dgm:pt>
    <dgm:pt modelId="{A79E35F5-5A70-4804-A1A5-5692944C82ED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предложение участникам разных вариантов решения</a:t>
          </a:r>
          <a:endParaRPr lang="ru-RU" sz="2800" b="1" dirty="0">
            <a:solidFill>
              <a:srgbClr val="002060"/>
            </a:solidFill>
          </a:endParaRPr>
        </a:p>
      </dgm:t>
    </dgm:pt>
    <dgm:pt modelId="{E4FA53B0-4BCD-4B0C-A1D8-1F05FA8AB52F}" type="parTrans" cxnId="{43CA71D6-A23B-4F98-826E-C77F20EF7AE7}">
      <dgm:prSet/>
      <dgm:spPr/>
      <dgm:t>
        <a:bodyPr/>
        <a:lstStyle/>
        <a:p>
          <a:endParaRPr lang="ru-RU"/>
        </a:p>
      </dgm:t>
    </dgm:pt>
    <dgm:pt modelId="{79C6B371-5DCB-4551-B54A-8FA3C7B78839}" type="sibTrans" cxnId="{43CA71D6-A23B-4F98-826E-C77F20EF7AE7}">
      <dgm:prSet/>
      <dgm:spPr/>
      <dgm:t>
        <a:bodyPr/>
        <a:lstStyle/>
        <a:p>
          <a:endParaRPr lang="ru-RU"/>
        </a:p>
      </dgm:t>
    </dgm:pt>
    <dgm:pt modelId="{BC80BE19-E963-4307-B76B-D594E9BDF929}">
      <dgm:prSet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выступление  в роли наставника, исследователя или источника информации</a:t>
          </a:r>
          <a:endParaRPr lang="ru-RU" sz="2800" b="1" dirty="0">
            <a:solidFill>
              <a:srgbClr val="002060"/>
            </a:solidFill>
          </a:endParaRPr>
        </a:p>
      </dgm:t>
    </dgm:pt>
    <dgm:pt modelId="{FE9E8F86-33B4-4E6D-888B-60B69589830F}" type="parTrans" cxnId="{C2A2DB45-DE98-4D51-B47F-2B5D4167F9D2}">
      <dgm:prSet/>
      <dgm:spPr/>
      <dgm:t>
        <a:bodyPr/>
        <a:lstStyle/>
        <a:p>
          <a:endParaRPr lang="ru-RU"/>
        </a:p>
      </dgm:t>
    </dgm:pt>
    <dgm:pt modelId="{6FC2EB22-D0B4-4BB0-ADE8-CEA9D48B600B}" type="sibTrans" cxnId="{C2A2DB45-DE98-4D51-B47F-2B5D4167F9D2}">
      <dgm:prSet/>
      <dgm:spPr/>
      <dgm:t>
        <a:bodyPr/>
        <a:lstStyle/>
        <a:p>
          <a:endParaRPr lang="ru-RU"/>
        </a:p>
      </dgm:t>
    </dgm:pt>
    <dgm:pt modelId="{A9A81D86-BBC0-4301-8685-2643AB5C7F53}" type="pres">
      <dgm:prSet presAssocID="{C834A826-611B-4049-AE14-C7902B0F13E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C13F35-4E6B-48E7-B768-4D886B967A72}" type="pres">
      <dgm:prSet presAssocID="{C834A826-611B-4049-AE14-C7902B0F13E6}" presName="pyramid" presStyleLbl="node1" presStyleIdx="0" presStyleCnt="1" custLinFactNeighborX="-44387" custLinFactNeighborY="1531"/>
      <dgm:spPr/>
      <dgm:t>
        <a:bodyPr/>
        <a:lstStyle/>
        <a:p>
          <a:endParaRPr lang="ru-RU"/>
        </a:p>
      </dgm:t>
    </dgm:pt>
    <dgm:pt modelId="{2D3111BC-1F7D-4922-8EFA-B59D6EE2D580}" type="pres">
      <dgm:prSet presAssocID="{C834A826-611B-4049-AE14-C7902B0F13E6}" presName="theList" presStyleCnt="0"/>
      <dgm:spPr/>
    </dgm:pt>
    <dgm:pt modelId="{D0C22197-F23C-47E2-B258-3CAEA5C67B16}" type="pres">
      <dgm:prSet presAssocID="{D7151440-D91A-4922-8D8A-D69F9EC34B74}" presName="aNode" presStyleLbl="fgAcc1" presStyleIdx="0" presStyleCnt="7" custScaleX="102199" custScaleY="550734" custLinFactY="-49635" custLinFactNeighborX="550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D3BB0-70E9-4B8C-A4EC-093BE30DEE25}" type="pres">
      <dgm:prSet presAssocID="{D7151440-D91A-4922-8D8A-D69F9EC34B74}" presName="aSpace" presStyleCnt="0"/>
      <dgm:spPr/>
    </dgm:pt>
    <dgm:pt modelId="{BF001932-7865-41F1-8A49-C27705252349}" type="pres">
      <dgm:prSet presAssocID="{A838D550-0887-457D-A069-411953D7DF88}" presName="aNode" presStyleLbl="fgAcc1" presStyleIdx="1" presStyleCnt="7" custScaleX="129120" custScaleY="945857" custLinFactY="-686409" custLinFactNeighborX="-77742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6081C-7A12-442D-828D-22C8082F093A}" type="pres">
      <dgm:prSet presAssocID="{A838D550-0887-457D-A069-411953D7DF88}" presName="aSpace" presStyleCnt="0"/>
      <dgm:spPr/>
    </dgm:pt>
    <dgm:pt modelId="{264CBD56-25AC-49E4-8D3F-6DE31DC628F6}" type="pres">
      <dgm:prSet presAssocID="{4084E6CB-B423-4B3C-934A-2C6472F282F5}" presName="aNode" presStyleLbl="fgAcc1" presStyleIdx="2" presStyleCnt="7" custScaleX="100792" custScaleY="343670" custLinFactY="-376093" custLinFactNeighborX="56785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072E8-5D30-419C-ADD8-1E87669D7F2C}" type="pres">
      <dgm:prSet presAssocID="{4084E6CB-B423-4B3C-934A-2C6472F282F5}" presName="aSpace" presStyleCnt="0"/>
      <dgm:spPr/>
    </dgm:pt>
    <dgm:pt modelId="{71F2B233-CF8A-4CDB-8A94-D383EAB7719E}" type="pres">
      <dgm:prSet presAssocID="{5A0450C6-38F8-42B3-833B-A0B860AC0160}" presName="aNode" presStyleLbl="fgAcc1" presStyleIdx="3" presStyleCnt="7" custScaleX="105726" custScaleY="410028" custLinFactY="-103971" custLinFactNeighborX="-9378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11867-138A-470D-A578-E3848941AD53}" type="pres">
      <dgm:prSet presAssocID="{5A0450C6-38F8-42B3-833B-A0B860AC0160}" presName="aSpace" presStyleCnt="0"/>
      <dgm:spPr/>
    </dgm:pt>
    <dgm:pt modelId="{B1F9996E-C96D-49A0-ABE9-5BDB86B5D299}" type="pres">
      <dgm:prSet presAssocID="{47AA554E-CD97-4EC0-B14E-574E6D08A745}" presName="aNode" presStyleLbl="fgAcc1" presStyleIdx="4" presStyleCnt="7" custScaleX="112071" custScaleY="492784" custLinFactY="-99968" custLinFactNeighborX="595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06427-2DA8-4925-AEE5-53E21AFD1AD5}" type="pres">
      <dgm:prSet presAssocID="{47AA554E-CD97-4EC0-B14E-574E6D08A745}" presName="aSpace" presStyleCnt="0"/>
      <dgm:spPr/>
    </dgm:pt>
    <dgm:pt modelId="{2D84AC13-2CE7-4448-8DA9-7645862E336A}" type="pres">
      <dgm:prSet presAssocID="{A79E35F5-5A70-4804-A1A5-5692944C82ED}" presName="aNode" presStyleLbl="fgAcc1" presStyleIdx="5" presStyleCnt="7" custScaleX="119933" custScaleY="776127" custLinFactY="39512" custLinFactNeighborX="-798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4DC79-9E70-494E-BB71-8469A3C2DF5F}" type="pres">
      <dgm:prSet presAssocID="{A79E35F5-5A70-4804-A1A5-5692944C82ED}" presName="aSpace" presStyleCnt="0"/>
      <dgm:spPr/>
    </dgm:pt>
    <dgm:pt modelId="{BA5550D8-24F8-44D2-B833-3AEFC07F502A}" type="pres">
      <dgm:prSet presAssocID="{BC80BE19-E963-4307-B76B-D594E9BDF929}" presName="aNode" presStyleLbl="fgAcc1" presStyleIdx="6" presStyleCnt="7" custScaleX="163819" custScaleY="1417281" custLinFactY="199397" custLinFactNeighborX="1809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1C300-E647-4EC9-8A7F-8A52CCE825B9}" type="pres">
      <dgm:prSet presAssocID="{BC80BE19-E963-4307-B76B-D594E9BDF929}" presName="aSpace" presStyleCnt="0"/>
      <dgm:spPr/>
    </dgm:pt>
  </dgm:ptLst>
  <dgm:cxnLst>
    <dgm:cxn modelId="{43CA71D6-A23B-4F98-826E-C77F20EF7AE7}" srcId="{C834A826-611B-4049-AE14-C7902B0F13E6}" destId="{A79E35F5-5A70-4804-A1A5-5692944C82ED}" srcOrd="5" destOrd="0" parTransId="{E4FA53B0-4BCD-4B0C-A1D8-1F05FA8AB52F}" sibTransId="{79C6B371-5DCB-4551-B54A-8FA3C7B78839}"/>
    <dgm:cxn modelId="{70F09C4E-7A11-4070-84FE-E3F9D867B163}" type="presOf" srcId="{BC80BE19-E963-4307-B76B-D594E9BDF929}" destId="{BA5550D8-24F8-44D2-B833-3AEFC07F502A}" srcOrd="0" destOrd="0" presId="urn:microsoft.com/office/officeart/2005/8/layout/pyramid2"/>
    <dgm:cxn modelId="{10EEB8C1-D314-44F6-89FB-E8C3D301B7E6}" type="presOf" srcId="{A79E35F5-5A70-4804-A1A5-5692944C82ED}" destId="{2D84AC13-2CE7-4448-8DA9-7645862E336A}" srcOrd="0" destOrd="0" presId="urn:microsoft.com/office/officeart/2005/8/layout/pyramid2"/>
    <dgm:cxn modelId="{A16A78F9-11AA-4DBB-9498-D757BA04A840}" type="presOf" srcId="{47AA554E-CD97-4EC0-B14E-574E6D08A745}" destId="{B1F9996E-C96D-49A0-ABE9-5BDB86B5D299}" srcOrd="0" destOrd="0" presId="urn:microsoft.com/office/officeart/2005/8/layout/pyramid2"/>
    <dgm:cxn modelId="{FD7BB159-7CA0-4E32-8E7C-53ABAE7BD8B3}" srcId="{C834A826-611B-4049-AE14-C7902B0F13E6}" destId="{47AA554E-CD97-4EC0-B14E-574E6D08A745}" srcOrd="4" destOrd="0" parTransId="{E0E3B0C9-448B-4E74-9E2E-C78D04008FD8}" sibTransId="{3AA3FE7E-5348-475A-B933-70CF6EE0A315}"/>
    <dgm:cxn modelId="{4D4E20FE-8D68-46B9-8A0D-290B69C760FE}" srcId="{C834A826-611B-4049-AE14-C7902B0F13E6}" destId="{5A0450C6-38F8-42B3-833B-A0B860AC0160}" srcOrd="3" destOrd="0" parTransId="{726E199F-F42A-4885-9216-3B12BCAB7FC2}" sibTransId="{0E732D66-C9F9-4ADA-9048-5A33FD89DCBC}"/>
    <dgm:cxn modelId="{76EC0AA4-E9FC-4CCE-A525-6E7C3B96EC62}" type="presOf" srcId="{A838D550-0887-457D-A069-411953D7DF88}" destId="{BF001932-7865-41F1-8A49-C27705252349}" srcOrd="0" destOrd="0" presId="urn:microsoft.com/office/officeart/2005/8/layout/pyramid2"/>
    <dgm:cxn modelId="{C2A2DB45-DE98-4D51-B47F-2B5D4167F9D2}" srcId="{C834A826-611B-4049-AE14-C7902B0F13E6}" destId="{BC80BE19-E963-4307-B76B-D594E9BDF929}" srcOrd="6" destOrd="0" parTransId="{FE9E8F86-33B4-4E6D-888B-60B69589830F}" sibTransId="{6FC2EB22-D0B4-4BB0-ADE8-CEA9D48B600B}"/>
    <dgm:cxn modelId="{A399BE13-9A77-4F09-B54E-1378CE176E35}" srcId="{C834A826-611B-4049-AE14-C7902B0F13E6}" destId="{4084E6CB-B423-4B3C-934A-2C6472F282F5}" srcOrd="2" destOrd="0" parTransId="{2779F28C-8E4B-4C60-A9A4-2E1CD3B5B2E6}" sibTransId="{C74D640B-B704-446B-B64D-F7F7BD856243}"/>
    <dgm:cxn modelId="{F735A763-4BBF-49A3-9891-1F6FE72D62A5}" type="presOf" srcId="{D7151440-D91A-4922-8D8A-D69F9EC34B74}" destId="{D0C22197-F23C-47E2-B258-3CAEA5C67B16}" srcOrd="0" destOrd="0" presId="urn:microsoft.com/office/officeart/2005/8/layout/pyramid2"/>
    <dgm:cxn modelId="{379745D5-FDBD-4F38-80FE-50B486DA811F}" type="presOf" srcId="{4084E6CB-B423-4B3C-934A-2C6472F282F5}" destId="{264CBD56-25AC-49E4-8D3F-6DE31DC628F6}" srcOrd="0" destOrd="0" presId="urn:microsoft.com/office/officeart/2005/8/layout/pyramid2"/>
    <dgm:cxn modelId="{B48940C0-2222-4D5F-8356-8AAA4F295B7E}" srcId="{C834A826-611B-4049-AE14-C7902B0F13E6}" destId="{D7151440-D91A-4922-8D8A-D69F9EC34B74}" srcOrd="0" destOrd="0" parTransId="{3B76AF54-5DEF-4B18-8572-A8ED05A1E2BF}" sibTransId="{3E2812AD-DFE3-4C9C-90F2-D3FAB34CDDDE}"/>
    <dgm:cxn modelId="{474EF65F-69D8-4C45-90F9-2007E9454195}" type="presOf" srcId="{5A0450C6-38F8-42B3-833B-A0B860AC0160}" destId="{71F2B233-CF8A-4CDB-8A94-D383EAB7719E}" srcOrd="0" destOrd="0" presId="urn:microsoft.com/office/officeart/2005/8/layout/pyramid2"/>
    <dgm:cxn modelId="{515BFE10-74FE-4E1B-84A1-54747ADBFECC}" type="presOf" srcId="{C834A826-611B-4049-AE14-C7902B0F13E6}" destId="{A9A81D86-BBC0-4301-8685-2643AB5C7F53}" srcOrd="0" destOrd="0" presId="urn:microsoft.com/office/officeart/2005/8/layout/pyramid2"/>
    <dgm:cxn modelId="{E59F9951-B435-4922-B9A1-FE9A2115723C}" srcId="{C834A826-611B-4049-AE14-C7902B0F13E6}" destId="{A838D550-0887-457D-A069-411953D7DF88}" srcOrd="1" destOrd="0" parTransId="{14029F84-A77C-4CD3-892C-1C5F9BA97987}" sibTransId="{3F1A0F22-8F08-4DA7-8E1B-3CC54D55C6E3}"/>
    <dgm:cxn modelId="{2EDF47FB-1179-4316-A610-371EC06768A4}" type="presParOf" srcId="{A9A81D86-BBC0-4301-8685-2643AB5C7F53}" destId="{B9C13F35-4E6B-48E7-B768-4D886B967A72}" srcOrd="0" destOrd="0" presId="urn:microsoft.com/office/officeart/2005/8/layout/pyramid2"/>
    <dgm:cxn modelId="{E567E147-2BFE-4A88-8753-A78194309C8C}" type="presParOf" srcId="{A9A81D86-BBC0-4301-8685-2643AB5C7F53}" destId="{2D3111BC-1F7D-4922-8EFA-B59D6EE2D580}" srcOrd="1" destOrd="0" presId="urn:microsoft.com/office/officeart/2005/8/layout/pyramid2"/>
    <dgm:cxn modelId="{1D701338-C26E-4B9B-B69B-E5D922088382}" type="presParOf" srcId="{2D3111BC-1F7D-4922-8EFA-B59D6EE2D580}" destId="{D0C22197-F23C-47E2-B258-3CAEA5C67B16}" srcOrd="0" destOrd="0" presId="urn:microsoft.com/office/officeart/2005/8/layout/pyramid2"/>
    <dgm:cxn modelId="{51B7FDCE-01CF-4B87-97DB-659971328B4D}" type="presParOf" srcId="{2D3111BC-1F7D-4922-8EFA-B59D6EE2D580}" destId="{BFAD3BB0-70E9-4B8C-A4EC-093BE30DEE25}" srcOrd="1" destOrd="0" presId="urn:microsoft.com/office/officeart/2005/8/layout/pyramid2"/>
    <dgm:cxn modelId="{8BB805B4-42FE-4B57-817D-3E90AB7589F4}" type="presParOf" srcId="{2D3111BC-1F7D-4922-8EFA-B59D6EE2D580}" destId="{BF001932-7865-41F1-8A49-C27705252349}" srcOrd="2" destOrd="0" presId="urn:microsoft.com/office/officeart/2005/8/layout/pyramid2"/>
    <dgm:cxn modelId="{D10ED0A3-6E8A-4FE3-8D91-258D06452FEE}" type="presParOf" srcId="{2D3111BC-1F7D-4922-8EFA-B59D6EE2D580}" destId="{3F96081C-7A12-442D-828D-22C8082F093A}" srcOrd="3" destOrd="0" presId="urn:microsoft.com/office/officeart/2005/8/layout/pyramid2"/>
    <dgm:cxn modelId="{06AB928E-2703-4225-A4F5-A55E69E018C8}" type="presParOf" srcId="{2D3111BC-1F7D-4922-8EFA-B59D6EE2D580}" destId="{264CBD56-25AC-49E4-8D3F-6DE31DC628F6}" srcOrd="4" destOrd="0" presId="urn:microsoft.com/office/officeart/2005/8/layout/pyramid2"/>
    <dgm:cxn modelId="{47EEBCC1-05A1-4DE9-B1A2-709076604093}" type="presParOf" srcId="{2D3111BC-1F7D-4922-8EFA-B59D6EE2D580}" destId="{70C072E8-5D30-419C-ADD8-1E87669D7F2C}" srcOrd="5" destOrd="0" presId="urn:microsoft.com/office/officeart/2005/8/layout/pyramid2"/>
    <dgm:cxn modelId="{18C6A2A8-70BA-447D-8813-A6BB269FA5F8}" type="presParOf" srcId="{2D3111BC-1F7D-4922-8EFA-B59D6EE2D580}" destId="{71F2B233-CF8A-4CDB-8A94-D383EAB7719E}" srcOrd="6" destOrd="0" presId="urn:microsoft.com/office/officeart/2005/8/layout/pyramid2"/>
    <dgm:cxn modelId="{B48FDF8B-70A8-4A7D-AD99-5A84050F0B72}" type="presParOf" srcId="{2D3111BC-1F7D-4922-8EFA-B59D6EE2D580}" destId="{AE011867-138A-470D-A578-E3848941AD53}" srcOrd="7" destOrd="0" presId="urn:microsoft.com/office/officeart/2005/8/layout/pyramid2"/>
    <dgm:cxn modelId="{E9281897-DA8A-4663-86BC-88E1774DA92B}" type="presParOf" srcId="{2D3111BC-1F7D-4922-8EFA-B59D6EE2D580}" destId="{B1F9996E-C96D-49A0-ABE9-5BDB86B5D299}" srcOrd="8" destOrd="0" presId="urn:microsoft.com/office/officeart/2005/8/layout/pyramid2"/>
    <dgm:cxn modelId="{94E27257-FF36-4B60-9154-FF9C783C7AC7}" type="presParOf" srcId="{2D3111BC-1F7D-4922-8EFA-B59D6EE2D580}" destId="{4A606427-2DA8-4925-AEE5-53E21AFD1AD5}" srcOrd="9" destOrd="0" presId="urn:microsoft.com/office/officeart/2005/8/layout/pyramid2"/>
    <dgm:cxn modelId="{0EB667BC-A389-4EF2-8331-0091F69AE85B}" type="presParOf" srcId="{2D3111BC-1F7D-4922-8EFA-B59D6EE2D580}" destId="{2D84AC13-2CE7-4448-8DA9-7645862E336A}" srcOrd="10" destOrd="0" presId="urn:microsoft.com/office/officeart/2005/8/layout/pyramid2"/>
    <dgm:cxn modelId="{73800454-0652-4BEA-B755-43E0DE6AB13F}" type="presParOf" srcId="{2D3111BC-1F7D-4922-8EFA-B59D6EE2D580}" destId="{7504DC79-9E70-494E-BB71-8469A3C2DF5F}" srcOrd="11" destOrd="0" presId="urn:microsoft.com/office/officeart/2005/8/layout/pyramid2"/>
    <dgm:cxn modelId="{717BB4DF-45B1-4749-888A-71CBB5F25267}" type="presParOf" srcId="{2D3111BC-1F7D-4922-8EFA-B59D6EE2D580}" destId="{BA5550D8-24F8-44D2-B833-3AEFC07F502A}" srcOrd="12" destOrd="0" presId="urn:microsoft.com/office/officeart/2005/8/layout/pyramid2"/>
    <dgm:cxn modelId="{B87C246C-EF61-4B21-80A8-ACB24366AF98}" type="presParOf" srcId="{2D3111BC-1F7D-4922-8EFA-B59D6EE2D580}" destId="{AB51C300-E647-4EC9-8A7F-8A52CCE825B9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F406C9-7015-4FC5-BB4E-EC50AACF3C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63BDD-1559-4654-8181-78B82BA5B2F9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Критическое мышление 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— это</a:t>
          </a:r>
          <a:r>
            <a:rPr lang="ru-RU" sz="1700" b="1" dirty="0" smtClean="0">
              <a:solidFill>
                <a:srgbClr val="002060"/>
              </a:solidFill>
            </a:rPr>
            <a:t>:</a:t>
          </a:r>
          <a:endParaRPr lang="ru-RU" sz="1700" dirty="0">
            <a:solidFill>
              <a:srgbClr val="002060"/>
            </a:solidFill>
          </a:endParaRPr>
        </a:p>
      </dgm:t>
    </dgm:pt>
    <dgm:pt modelId="{B56D0139-B43B-4C95-8BF9-63E59982464E}" type="parTrans" cxnId="{4AB3F343-C840-493B-85A9-9D0A2A2215A9}">
      <dgm:prSet/>
      <dgm:spPr/>
      <dgm:t>
        <a:bodyPr/>
        <a:lstStyle/>
        <a:p>
          <a:endParaRPr lang="ru-RU"/>
        </a:p>
      </dgm:t>
    </dgm:pt>
    <dgm:pt modelId="{D60E915C-4964-4DB1-BD88-D9581AB7D75E}" type="sibTrans" cxnId="{4AB3F343-C840-493B-85A9-9D0A2A2215A9}">
      <dgm:prSet/>
      <dgm:spPr/>
      <dgm:t>
        <a:bodyPr/>
        <a:lstStyle/>
        <a:p>
          <a:endParaRPr lang="ru-RU"/>
        </a:p>
      </dgm:t>
    </dgm:pt>
    <dgm:pt modelId="{4C9305AE-4C1D-454D-990C-DCA86B7A914E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способность ставить новые, полные смысла 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вопросы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156A25-55F8-4527-B86A-4D8C9502D19B}" type="parTrans" cxnId="{4FF382DD-EEE4-4488-9A80-7B6B2661B4B0}">
      <dgm:prSet/>
      <dgm:spPr/>
      <dgm:t>
        <a:bodyPr/>
        <a:lstStyle/>
        <a:p>
          <a:endParaRPr lang="ru-RU"/>
        </a:p>
      </dgm:t>
    </dgm:pt>
    <dgm:pt modelId="{AEE48386-967A-4087-8045-4CC0F96BB284}" type="sibTrans" cxnId="{4FF382DD-EEE4-4488-9A80-7B6B2661B4B0}">
      <dgm:prSet/>
      <dgm:spPr/>
      <dgm:t>
        <a:bodyPr/>
        <a:lstStyle/>
        <a:p>
          <a:endParaRPr lang="ru-RU"/>
        </a:p>
      </dgm:t>
    </dgm:pt>
    <dgm:pt modelId="{A3092CA4-B32E-44B9-92D8-4C0329B594E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вырабатывать разнообразные, подкрепляющие 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аргументы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C84396-5C26-4794-B27F-9CD826D3638B}" type="parTrans" cxnId="{9EB2396E-39DB-406A-9948-3F43A69B5F0A}">
      <dgm:prSet/>
      <dgm:spPr/>
      <dgm:t>
        <a:bodyPr/>
        <a:lstStyle/>
        <a:p>
          <a:endParaRPr lang="ru-RU"/>
        </a:p>
      </dgm:t>
    </dgm:pt>
    <dgm:pt modelId="{D7731401-256D-4E87-82AB-A04CB0F16014}" type="sibTrans" cxnId="{9EB2396E-39DB-406A-9948-3F43A69B5F0A}">
      <dgm:prSet/>
      <dgm:spPr/>
      <dgm:t>
        <a:bodyPr/>
        <a:lstStyle/>
        <a:p>
          <a:endParaRPr lang="ru-RU"/>
        </a:p>
      </dgm:t>
    </dgm:pt>
    <dgm:pt modelId="{5F299610-E666-4058-A19A-9BD30A6E47A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принимать независимые продуманные </a:t>
          </a:r>
          <a:r>
            <a: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759957-0664-418A-B8F0-BEE60DE6E365}" type="parTrans" cxnId="{2F2A4175-5126-4B24-B6F0-369D7C2322A4}">
      <dgm:prSet/>
      <dgm:spPr/>
      <dgm:t>
        <a:bodyPr/>
        <a:lstStyle/>
        <a:p>
          <a:endParaRPr lang="ru-RU"/>
        </a:p>
      </dgm:t>
    </dgm:pt>
    <dgm:pt modelId="{0D80ED63-6329-4BB6-8818-8365CBC438FA}" type="sibTrans" cxnId="{2F2A4175-5126-4B24-B6F0-369D7C2322A4}">
      <dgm:prSet/>
      <dgm:spPr/>
      <dgm:t>
        <a:bodyPr/>
        <a:lstStyle/>
        <a:p>
          <a:endParaRPr lang="ru-RU"/>
        </a:p>
      </dgm:t>
    </dgm:pt>
    <dgm:pt modelId="{A81B4E97-C986-4403-B13E-0FDDE9C9EE8C}" type="pres">
      <dgm:prSet presAssocID="{80F406C9-7015-4FC5-BB4E-EC50AACF3C3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F5658CB-066F-49F9-9E3F-7D34B8167D97}" type="pres">
      <dgm:prSet presAssocID="{80F406C9-7015-4FC5-BB4E-EC50AACF3C3B}" presName="pyramid" presStyleLbl="node1" presStyleIdx="0" presStyleCnt="1" custLinFactNeighborX="-21167" custLinFactNeighborY="271"/>
      <dgm:spPr/>
    </dgm:pt>
    <dgm:pt modelId="{028A8BF2-9136-4AF1-8C81-6144E8C08825}" type="pres">
      <dgm:prSet presAssocID="{80F406C9-7015-4FC5-BB4E-EC50AACF3C3B}" presName="theList" presStyleCnt="0"/>
      <dgm:spPr/>
    </dgm:pt>
    <dgm:pt modelId="{65BCA4E4-D249-4345-B8A3-409F47FFF3DC}" type="pres">
      <dgm:prSet presAssocID="{C2D63BDD-1559-4654-8181-78B82BA5B2F9}" presName="aNode" presStyleLbl="fgAcc1" presStyleIdx="0" presStyleCnt="4" custScaleX="172772" custLinFactY="-42082" custLinFactNeighborX="-204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DD633-BCEB-4C43-AE58-02A0EAACD687}" type="pres">
      <dgm:prSet presAssocID="{C2D63BDD-1559-4654-8181-78B82BA5B2F9}" presName="aSpace" presStyleCnt="0"/>
      <dgm:spPr/>
    </dgm:pt>
    <dgm:pt modelId="{05F66EB9-383E-4245-B8EA-1FC8B2949125}" type="pres">
      <dgm:prSet presAssocID="{4C9305AE-4C1D-454D-990C-DCA86B7A914E}" presName="aNode" presStyleLbl="fgAcc1" presStyleIdx="1" presStyleCnt="4" custScaleX="118016" custScaleY="198934" custLinFactY="-7394" custLinFactNeighborX="-9811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7B3AD-DC2F-48A5-B32F-1CD8AC9A35E6}" type="pres">
      <dgm:prSet presAssocID="{4C9305AE-4C1D-454D-990C-DCA86B7A914E}" presName="aSpace" presStyleCnt="0"/>
      <dgm:spPr/>
    </dgm:pt>
    <dgm:pt modelId="{58F5C5E3-7C8F-49E8-BDEA-B705B9558D28}" type="pres">
      <dgm:prSet presAssocID="{A3092CA4-B32E-44B9-92D8-4C0329B594E3}" presName="aNode" presStyleLbl="fgAcc1" presStyleIdx="2" presStyleCnt="4" custScaleX="147510" custScaleY="266283" custLinFactNeighborX="28388" custLinFactNeighborY="34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8F530-3FFB-4D16-B701-551EE10DDBA5}" type="pres">
      <dgm:prSet presAssocID="{A3092CA4-B32E-44B9-92D8-4C0329B594E3}" presName="aSpace" presStyleCnt="0"/>
      <dgm:spPr/>
    </dgm:pt>
    <dgm:pt modelId="{889ED4B2-5438-4C58-AFBA-DCE944ED8523}" type="pres">
      <dgm:prSet presAssocID="{5F299610-E666-4058-A19A-9BD30A6E47A0}" presName="aNode" presStyleLbl="fgAcc1" presStyleIdx="3" presStyleCnt="4" custScaleX="125531" custScaleY="191000" custLinFactY="2835" custLinFactNeighborX="-751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4325B-7DFB-4DE2-B7D9-A885E12DFF28}" type="pres">
      <dgm:prSet presAssocID="{5F299610-E666-4058-A19A-9BD30A6E47A0}" presName="aSpace" presStyleCnt="0"/>
      <dgm:spPr/>
    </dgm:pt>
  </dgm:ptLst>
  <dgm:cxnLst>
    <dgm:cxn modelId="{4FF382DD-EEE4-4488-9A80-7B6B2661B4B0}" srcId="{80F406C9-7015-4FC5-BB4E-EC50AACF3C3B}" destId="{4C9305AE-4C1D-454D-990C-DCA86B7A914E}" srcOrd="1" destOrd="0" parTransId="{C4156A25-55F8-4527-B86A-4D8C9502D19B}" sibTransId="{AEE48386-967A-4087-8045-4CC0F96BB284}"/>
    <dgm:cxn modelId="{9EB2396E-39DB-406A-9948-3F43A69B5F0A}" srcId="{80F406C9-7015-4FC5-BB4E-EC50AACF3C3B}" destId="{A3092CA4-B32E-44B9-92D8-4C0329B594E3}" srcOrd="2" destOrd="0" parTransId="{42C84396-5C26-4794-B27F-9CD826D3638B}" sibTransId="{D7731401-256D-4E87-82AB-A04CB0F16014}"/>
    <dgm:cxn modelId="{4AB3F343-C840-493B-85A9-9D0A2A2215A9}" srcId="{80F406C9-7015-4FC5-BB4E-EC50AACF3C3B}" destId="{C2D63BDD-1559-4654-8181-78B82BA5B2F9}" srcOrd="0" destOrd="0" parTransId="{B56D0139-B43B-4C95-8BF9-63E59982464E}" sibTransId="{D60E915C-4964-4DB1-BD88-D9581AB7D75E}"/>
    <dgm:cxn modelId="{EF1474B4-4BA7-4AD0-8F9F-A124AF626FB6}" type="presOf" srcId="{4C9305AE-4C1D-454D-990C-DCA86B7A914E}" destId="{05F66EB9-383E-4245-B8EA-1FC8B2949125}" srcOrd="0" destOrd="0" presId="urn:microsoft.com/office/officeart/2005/8/layout/pyramid2"/>
    <dgm:cxn modelId="{73CF8746-8549-4B4B-8678-8622F7334402}" type="presOf" srcId="{80F406C9-7015-4FC5-BB4E-EC50AACF3C3B}" destId="{A81B4E97-C986-4403-B13E-0FDDE9C9EE8C}" srcOrd="0" destOrd="0" presId="urn:microsoft.com/office/officeart/2005/8/layout/pyramid2"/>
    <dgm:cxn modelId="{DE0ED60E-3115-4CAF-B5A0-405A61F3F275}" type="presOf" srcId="{C2D63BDD-1559-4654-8181-78B82BA5B2F9}" destId="{65BCA4E4-D249-4345-B8A3-409F47FFF3DC}" srcOrd="0" destOrd="0" presId="urn:microsoft.com/office/officeart/2005/8/layout/pyramid2"/>
    <dgm:cxn modelId="{82A18486-12F3-41FE-B17D-B2F39A00506E}" type="presOf" srcId="{5F299610-E666-4058-A19A-9BD30A6E47A0}" destId="{889ED4B2-5438-4C58-AFBA-DCE944ED8523}" srcOrd="0" destOrd="0" presId="urn:microsoft.com/office/officeart/2005/8/layout/pyramid2"/>
    <dgm:cxn modelId="{2F2A4175-5126-4B24-B6F0-369D7C2322A4}" srcId="{80F406C9-7015-4FC5-BB4E-EC50AACF3C3B}" destId="{5F299610-E666-4058-A19A-9BD30A6E47A0}" srcOrd="3" destOrd="0" parTransId="{F6759957-0664-418A-B8F0-BEE60DE6E365}" sibTransId="{0D80ED63-6329-4BB6-8818-8365CBC438FA}"/>
    <dgm:cxn modelId="{25774907-1811-45E3-9063-E4A6E0F68DE9}" type="presOf" srcId="{A3092CA4-B32E-44B9-92D8-4C0329B594E3}" destId="{58F5C5E3-7C8F-49E8-BDEA-B705B9558D28}" srcOrd="0" destOrd="0" presId="urn:microsoft.com/office/officeart/2005/8/layout/pyramid2"/>
    <dgm:cxn modelId="{6D4F12BE-EDE2-4A93-B41C-855423DC2DD1}" type="presParOf" srcId="{A81B4E97-C986-4403-B13E-0FDDE9C9EE8C}" destId="{5F5658CB-066F-49F9-9E3F-7D34B8167D97}" srcOrd="0" destOrd="0" presId="urn:microsoft.com/office/officeart/2005/8/layout/pyramid2"/>
    <dgm:cxn modelId="{1A8C6D9E-D216-49F6-AADD-3C2ACA828C58}" type="presParOf" srcId="{A81B4E97-C986-4403-B13E-0FDDE9C9EE8C}" destId="{028A8BF2-9136-4AF1-8C81-6144E8C08825}" srcOrd="1" destOrd="0" presId="urn:microsoft.com/office/officeart/2005/8/layout/pyramid2"/>
    <dgm:cxn modelId="{3E782A1C-15D9-4A6E-A67F-1A5D4DBA3CBC}" type="presParOf" srcId="{028A8BF2-9136-4AF1-8C81-6144E8C08825}" destId="{65BCA4E4-D249-4345-B8A3-409F47FFF3DC}" srcOrd="0" destOrd="0" presId="urn:microsoft.com/office/officeart/2005/8/layout/pyramid2"/>
    <dgm:cxn modelId="{6E41E1C2-63B9-413A-9145-C33D13E3B9E0}" type="presParOf" srcId="{028A8BF2-9136-4AF1-8C81-6144E8C08825}" destId="{9C3DD633-BCEB-4C43-AE58-02A0EAACD687}" srcOrd="1" destOrd="0" presId="urn:microsoft.com/office/officeart/2005/8/layout/pyramid2"/>
    <dgm:cxn modelId="{30C3B416-1E94-4FE2-B239-51B4EB7E539A}" type="presParOf" srcId="{028A8BF2-9136-4AF1-8C81-6144E8C08825}" destId="{05F66EB9-383E-4245-B8EA-1FC8B2949125}" srcOrd="2" destOrd="0" presId="urn:microsoft.com/office/officeart/2005/8/layout/pyramid2"/>
    <dgm:cxn modelId="{2E20D333-C336-45D4-8D57-2BC9899A7B52}" type="presParOf" srcId="{028A8BF2-9136-4AF1-8C81-6144E8C08825}" destId="{CD17B3AD-DC2F-48A5-B32F-1CD8AC9A35E6}" srcOrd="3" destOrd="0" presId="urn:microsoft.com/office/officeart/2005/8/layout/pyramid2"/>
    <dgm:cxn modelId="{69C9A605-A098-4B37-AFC9-00395D981133}" type="presParOf" srcId="{028A8BF2-9136-4AF1-8C81-6144E8C08825}" destId="{58F5C5E3-7C8F-49E8-BDEA-B705B9558D28}" srcOrd="4" destOrd="0" presId="urn:microsoft.com/office/officeart/2005/8/layout/pyramid2"/>
    <dgm:cxn modelId="{2CE82D85-DB7B-4A93-91D7-9AC01A98BBB6}" type="presParOf" srcId="{028A8BF2-9136-4AF1-8C81-6144E8C08825}" destId="{E9D8F530-3FFB-4D16-B701-551EE10DDBA5}" srcOrd="5" destOrd="0" presId="urn:microsoft.com/office/officeart/2005/8/layout/pyramid2"/>
    <dgm:cxn modelId="{93AC2970-59A0-4E9E-B23D-65CB9974AFA6}" type="presParOf" srcId="{028A8BF2-9136-4AF1-8C81-6144E8C08825}" destId="{889ED4B2-5438-4C58-AFBA-DCE944ED8523}" srcOrd="6" destOrd="0" presId="urn:microsoft.com/office/officeart/2005/8/layout/pyramid2"/>
    <dgm:cxn modelId="{DBDF4DBD-D86D-4B6A-AD58-28C3D1532698}" type="presParOf" srcId="{028A8BF2-9136-4AF1-8C81-6144E8C08825}" destId="{0AB4325B-7DFB-4DE2-B7D9-A885E12DFF2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C0A46F-DF76-4330-9B24-21A8F741534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4FA6A-506E-4238-B8E8-47D3C4379981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Чтение текста с маркировкой по методу </a:t>
          </a:r>
          <a:r>
            <a:rPr lang="ru-RU" sz="24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insert</a:t>
          </a:r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1E0E7-069A-4493-A234-D2DEA698CF50}" type="parTrans" cxnId="{E73A1614-E1BF-4DD0-B879-A313E396AC77}">
      <dgm:prSet/>
      <dgm:spPr/>
      <dgm:t>
        <a:bodyPr/>
        <a:lstStyle/>
        <a:p>
          <a:endParaRPr lang="ru-RU"/>
        </a:p>
      </dgm:t>
    </dgm:pt>
    <dgm:pt modelId="{AC709765-08F6-4C63-AB2A-CBD26A88033A}" type="sibTrans" cxnId="{E73A1614-E1BF-4DD0-B879-A313E396AC77}">
      <dgm:prSet/>
      <dgm:spPr/>
      <dgm:t>
        <a:bodyPr/>
        <a:lstStyle/>
        <a:p>
          <a:endParaRPr lang="ru-RU"/>
        </a:p>
      </dgm:t>
    </dgm:pt>
    <dgm:pt modelId="{C392DFA1-77DB-4DE4-B5DA-7BDF17639A0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Выделение ключевых слов подчёркиванием</a:t>
          </a:r>
          <a:endParaRPr lang="ru-RU" sz="2300" b="1" dirty="0">
            <a:solidFill>
              <a:schemeClr val="tx2"/>
            </a:solidFill>
          </a:endParaRPr>
        </a:p>
      </dgm:t>
    </dgm:pt>
    <dgm:pt modelId="{5AD69D6B-6F09-457D-A53B-A3008807BD31}" type="parTrans" cxnId="{6AA259F3-09E0-420C-9534-7E5D95491600}">
      <dgm:prSet/>
      <dgm:spPr/>
      <dgm:t>
        <a:bodyPr/>
        <a:lstStyle/>
        <a:p>
          <a:endParaRPr lang="ru-RU"/>
        </a:p>
      </dgm:t>
    </dgm:pt>
    <dgm:pt modelId="{1CAFA941-1DD9-4C3C-B30F-6F14FBFB30DA}" type="sibTrans" cxnId="{6AA259F3-09E0-420C-9534-7E5D95491600}">
      <dgm:prSet/>
      <dgm:spPr/>
      <dgm:t>
        <a:bodyPr/>
        <a:lstStyle/>
        <a:p>
          <a:endParaRPr lang="ru-RU"/>
        </a:p>
      </dgm:t>
    </dgm:pt>
    <dgm:pt modelId="{BFA9CA9A-A480-4E78-88EB-47942A36352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Таблица «З–Х–У» (заполняется 3-я колонка) </a:t>
          </a:r>
          <a:endParaRPr lang="ru-RU" sz="24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75A808-8660-4905-A9D9-294392103310}" type="parTrans" cxnId="{2D0332A4-1F6F-4B27-B6E7-B3A2710F02CF}">
      <dgm:prSet/>
      <dgm:spPr/>
      <dgm:t>
        <a:bodyPr/>
        <a:lstStyle/>
        <a:p>
          <a:endParaRPr lang="ru-RU"/>
        </a:p>
      </dgm:t>
    </dgm:pt>
    <dgm:pt modelId="{529926B6-3387-46C9-AAA6-0C9374062E17}" type="sibTrans" cxnId="{2D0332A4-1F6F-4B27-B6E7-B3A2710F02CF}">
      <dgm:prSet/>
      <dgm:spPr/>
      <dgm:t>
        <a:bodyPr/>
        <a:lstStyle/>
        <a:p>
          <a:endParaRPr lang="ru-RU"/>
        </a:p>
      </dgm:t>
    </dgm:pt>
    <dgm:pt modelId="{C5D61900-FF76-4E7F-849E-2FECAB952016}">
      <dgm:prSet custT="1"/>
      <dgm:spPr/>
      <dgm:t>
        <a:bodyPr/>
        <a:lstStyle/>
        <a:p>
          <a:pPr rtl="0"/>
          <a:r>
            <a:rPr lang="ru-RU" sz="2800" b="1" dirty="0" err="1" smtClean="0">
              <a:solidFill>
                <a:schemeClr val="tx2"/>
              </a:solidFill>
            </a:rPr>
            <a:t>Взаимоопрос</a:t>
          </a:r>
          <a:endParaRPr lang="ru-RU" sz="2800" b="1" dirty="0">
            <a:solidFill>
              <a:schemeClr val="tx2"/>
            </a:solidFill>
          </a:endParaRPr>
        </a:p>
      </dgm:t>
    </dgm:pt>
    <dgm:pt modelId="{80CD1136-B58E-43E1-B8A5-2233F404B895}" type="parTrans" cxnId="{FC6F4EE6-4883-4631-B05F-6A241E171D24}">
      <dgm:prSet/>
      <dgm:spPr/>
      <dgm:t>
        <a:bodyPr/>
        <a:lstStyle/>
        <a:p>
          <a:endParaRPr lang="ru-RU"/>
        </a:p>
      </dgm:t>
    </dgm:pt>
    <dgm:pt modelId="{23F0BDFE-C77C-42A3-91DB-3FB700EE55FF}" type="sibTrans" cxnId="{FC6F4EE6-4883-4631-B05F-6A241E171D24}">
      <dgm:prSet/>
      <dgm:spPr/>
      <dgm:t>
        <a:bodyPr/>
        <a:lstStyle/>
        <a:p>
          <a:endParaRPr lang="ru-RU"/>
        </a:p>
      </dgm:t>
    </dgm:pt>
    <dgm:pt modelId="{9F9F4C64-C8EA-45FB-8D5F-892C34720C14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2"/>
              </a:solidFill>
            </a:rPr>
            <a:t>Сравнительная таблица</a:t>
          </a:r>
          <a:endParaRPr lang="ru-RU" sz="2800" b="1" dirty="0">
            <a:solidFill>
              <a:schemeClr val="tx2"/>
            </a:solidFill>
          </a:endParaRPr>
        </a:p>
      </dgm:t>
    </dgm:pt>
    <dgm:pt modelId="{0F9D28A8-6FFF-4FF0-91FD-D6B55AD0143E}" type="parTrans" cxnId="{649BF35A-DEB3-4B96-A5B3-BC5CF9223682}">
      <dgm:prSet/>
      <dgm:spPr/>
      <dgm:t>
        <a:bodyPr/>
        <a:lstStyle/>
        <a:p>
          <a:endParaRPr lang="ru-RU"/>
        </a:p>
      </dgm:t>
    </dgm:pt>
    <dgm:pt modelId="{6BE08171-18F9-4BCC-8238-DA947DA20E39}" type="sibTrans" cxnId="{649BF35A-DEB3-4B96-A5B3-BC5CF9223682}">
      <dgm:prSet/>
      <dgm:spPr/>
      <dgm:t>
        <a:bodyPr/>
        <a:lstStyle/>
        <a:p>
          <a:endParaRPr lang="ru-RU"/>
        </a:p>
      </dgm:t>
    </dgm:pt>
    <dgm:pt modelId="{25491E16-8C16-4D11-B944-C7B0FFF7B333}" type="pres">
      <dgm:prSet presAssocID="{74C0A46F-DF76-4330-9B24-21A8F741534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3601A80-C02E-4E93-AACE-E1B596B9B8A5}" type="pres">
      <dgm:prSet presAssocID="{74C0A46F-DF76-4330-9B24-21A8F7415346}" presName="pyramid" presStyleLbl="node1" presStyleIdx="0" presStyleCnt="1" custLinFactNeighborX="-57895"/>
      <dgm:spPr/>
    </dgm:pt>
    <dgm:pt modelId="{91A18824-97A3-4ACE-A70E-25BB419E9B03}" type="pres">
      <dgm:prSet presAssocID="{74C0A46F-DF76-4330-9B24-21A8F7415346}" presName="theList" presStyleCnt="0"/>
      <dgm:spPr/>
    </dgm:pt>
    <dgm:pt modelId="{EAD5D4AE-4F91-40D7-A637-4D932EA6FED0}" type="pres">
      <dgm:prSet presAssocID="{28B4FA6A-506E-4238-B8E8-47D3C4379981}" presName="aNode" presStyleLbl="fgAcc1" presStyleIdx="0" presStyleCnt="5" custScaleX="151717" custLinFactY="-14746" custLinFactNeighborX="203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451E3-56AF-4C65-9EFF-0A1CCAD424A8}" type="pres">
      <dgm:prSet presAssocID="{28B4FA6A-506E-4238-B8E8-47D3C4379981}" presName="aSpace" presStyleCnt="0"/>
      <dgm:spPr/>
    </dgm:pt>
    <dgm:pt modelId="{209CB067-7820-4253-A526-5173899AAE4D}" type="pres">
      <dgm:prSet presAssocID="{C392DFA1-77DB-4DE4-B5DA-7BDF17639A04}" presName="aNode" presStyleLbl="fgAcc1" presStyleIdx="1" presStyleCnt="5" custLinFactNeighborX="20128" custLinFactNeighborY="-4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72811-096B-46D3-9109-22A113CF1FBD}" type="pres">
      <dgm:prSet presAssocID="{C392DFA1-77DB-4DE4-B5DA-7BDF17639A04}" presName="aSpace" presStyleCnt="0"/>
      <dgm:spPr/>
    </dgm:pt>
    <dgm:pt modelId="{107995FA-E293-4231-9B36-B5D7631A8E8F}" type="pres">
      <dgm:prSet presAssocID="{BFA9CA9A-A480-4E78-88EB-47942A36352C}" presName="aNode" presStyleLbl="fgAcc1" presStyleIdx="2" presStyleCnt="5" custScaleX="119496" custLinFactY="126489" custLinFactNeighborX="-9322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32C90-B154-4FC3-91AD-A31F9618A012}" type="pres">
      <dgm:prSet presAssocID="{BFA9CA9A-A480-4E78-88EB-47942A36352C}" presName="aSpace" presStyleCnt="0"/>
      <dgm:spPr/>
    </dgm:pt>
    <dgm:pt modelId="{98F3F086-B8EA-4CB5-8854-02DDBAE5A9AA}" type="pres">
      <dgm:prSet presAssocID="{C5D61900-FF76-4E7F-849E-2FECAB952016}" presName="aNode" presStyleLbl="fgAcc1" presStyleIdx="3" presStyleCnt="5" custLinFactY="-23583" custLinFactNeighborX="392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DE7B9-C2C4-4BB4-A6BC-1FDA8C7AA946}" type="pres">
      <dgm:prSet presAssocID="{C5D61900-FF76-4E7F-849E-2FECAB952016}" presName="aSpace" presStyleCnt="0"/>
      <dgm:spPr/>
    </dgm:pt>
    <dgm:pt modelId="{4621A9C2-79C0-473A-9875-19E2D9522579}" type="pres">
      <dgm:prSet presAssocID="{9F9F4C64-C8EA-45FB-8D5F-892C34720C14}" presName="aNode" presStyleLbl="fgAcc1" presStyleIdx="4" presStyleCnt="5" custLinFactY="838" custLinFactNeighborX="396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34FA3-F96A-43C3-AD32-5847930387C2}" type="pres">
      <dgm:prSet presAssocID="{9F9F4C64-C8EA-45FB-8D5F-892C34720C14}" presName="aSpace" presStyleCnt="0"/>
      <dgm:spPr/>
    </dgm:pt>
  </dgm:ptLst>
  <dgm:cxnLst>
    <dgm:cxn modelId="{FC6F4EE6-4883-4631-B05F-6A241E171D24}" srcId="{74C0A46F-DF76-4330-9B24-21A8F7415346}" destId="{C5D61900-FF76-4E7F-849E-2FECAB952016}" srcOrd="3" destOrd="0" parTransId="{80CD1136-B58E-43E1-B8A5-2233F404B895}" sibTransId="{23F0BDFE-C77C-42A3-91DB-3FB700EE55FF}"/>
    <dgm:cxn modelId="{DAD8F329-E0D8-4305-8FF5-4AEB529D9187}" type="presOf" srcId="{BFA9CA9A-A480-4E78-88EB-47942A36352C}" destId="{107995FA-E293-4231-9B36-B5D7631A8E8F}" srcOrd="0" destOrd="0" presId="urn:microsoft.com/office/officeart/2005/8/layout/pyramid2"/>
    <dgm:cxn modelId="{2D0332A4-1F6F-4B27-B6E7-B3A2710F02CF}" srcId="{74C0A46F-DF76-4330-9B24-21A8F7415346}" destId="{BFA9CA9A-A480-4E78-88EB-47942A36352C}" srcOrd="2" destOrd="0" parTransId="{9675A808-8660-4905-A9D9-294392103310}" sibTransId="{529926B6-3387-46C9-AAA6-0C9374062E17}"/>
    <dgm:cxn modelId="{C44B6316-59B8-445F-8A92-A504AF677C6B}" type="presOf" srcId="{C392DFA1-77DB-4DE4-B5DA-7BDF17639A04}" destId="{209CB067-7820-4253-A526-5173899AAE4D}" srcOrd="0" destOrd="0" presId="urn:microsoft.com/office/officeart/2005/8/layout/pyramid2"/>
    <dgm:cxn modelId="{89AC34E9-1228-4EBA-9126-58851D6525C5}" type="presOf" srcId="{9F9F4C64-C8EA-45FB-8D5F-892C34720C14}" destId="{4621A9C2-79C0-473A-9875-19E2D9522579}" srcOrd="0" destOrd="0" presId="urn:microsoft.com/office/officeart/2005/8/layout/pyramid2"/>
    <dgm:cxn modelId="{281802FB-8B13-49C3-BB22-1CBC7E6E134F}" type="presOf" srcId="{74C0A46F-DF76-4330-9B24-21A8F7415346}" destId="{25491E16-8C16-4D11-B944-C7B0FFF7B333}" srcOrd="0" destOrd="0" presId="urn:microsoft.com/office/officeart/2005/8/layout/pyramid2"/>
    <dgm:cxn modelId="{649BF35A-DEB3-4B96-A5B3-BC5CF9223682}" srcId="{74C0A46F-DF76-4330-9B24-21A8F7415346}" destId="{9F9F4C64-C8EA-45FB-8D5F-892C34720C14}" srcOrd="4" destOrd="0" parTransId="{0F9D28A8-6FFF-4FF0-91FD-D6B55AD0143E}" sibTransId="{6BE08171-18F9-4BCC-8238-DA947DA20E39}"/>
    <dgm:cxn modelId="{606D4AF8-9B2A-4F1E-AB16-21B4E7A2F963}" type="presOf" srcId="{28B4FA6A-506E-4238-B8E8-47D3C4379981}" destId="{EAD5D4AE-4F91-40D7-A637-4D932EA6FED0}" srcOrd="0" destOrd="0" presId="urn:microsoft.com/office/officeart/2005/8/layout/pyramid2"/>
    <dgm:cxn modelId="{E73A1614-E1BF-4DD0-B879-A313E396AC77}" srcId="{74C0A46F-DF76-4330-9B24-21A8F7415346}" destId="{28B4FA6A-506E-4238-B8E8-47D3C4379981}" srcOrd="0" destOrd="0" parTransId="{5F51E0E7-069A-4493-A234-D2DEA698CF50}" sibTransId="{AC709765-08F6-4C63-AB2A-CBD26A88033A}"/>
    <dgm:cxn modelId="{6AA259F3-09E0-420C-9534-7E5D95491600}" srcId="{74C0A46F-DF76-4330-9B24-21A8F7415346}" destId="{C392DFA1-77DB-4DE4-B5DA-7BDF17639A04}" srcOrd="1" destOrd="0" parTransId="{5AD69D6B-6F09-457D-A53B-A3008807BD31}" sibTransId="{1CAFA941-1DD9-4C3C-B30F-6F14FBFB30DA}"/>
    <dgm:cxn modelId="{04AD240C-C591-4CFE-9CC4-229D2DC5C881}" type="presOf" srcId="{C5D61900-FF76-4E7F-849E-2FECAB952016}" destId="{98F3F086-B8EA-4CB5-8854-02DDBAE5A9AA}" srcOrd="0" destOrd="0" presId="urn:microsoft.com/office/officeart/2005/8/layout/pyramid2"/>
    <dgm:cxn modelId="{AAFDE646-D400-4C4A-B519-D6DFAD7C56C8}" type="presParOf" srcId="{25491E16-8C16-4D11-B944-C7B0FFF7B333}" destId="{83601A80-C02E-4E93-AACE-E1B596B9B8A5}" srcOrd="0" destOrd="0" presId="urn:microsoft.com/office/officeart/2005/8/layout/pyramid2"/>
    <dgm:cxn modelId="{968A7B3D-951A-4EEA-8104-D75537F9A363}" type="presParOf" srcId="{25491E16-8C16-4D11-B944-C7B0FFF7B333}" destId="{91A18824-97A3-4ACE-A70E-25BB419E9B03}" srcOrd="1" destOrd="0" presId="urn:microsoft.com/office/officeart/2005/8/layout/pyramid2"/>
    <dgm:cxn modelId="{DE55EC93-DE7D-4361-AA0A-78B834A05A57}" type="presParOf" srcId="{91A18824-97A3-4ACE-A70E-25BB419E9B03}" destId="{EAD5D4AE-4F91-40D7-A637-4D932EA6FED0}" srcOrd="0" destOrd="0" presId="urn:microsoft.com/office/officeart/2005/8/layout/pyramid2"/>
    <dgm:cxn modelId="{C051E8B7-E283-4063-801E-1B51565057E6}" type="presParOf" srcId="{91A18824-97A3-4ACE-A70E-25BB419E9B03}" destId="{46C451E3-56AF-4C65-9EFF-0A1CCAD424A8}" srcOrd="1" destOrd="0" presId="urn:microsoft.com/office/officeart/2005/8/layout/pyramid2"/>
    <dgm:cxn modelId="{5F1C72FB-B05B-417C-BF48-2D8449A99E5D}" type="presParOf" srcId="{91A18824-97A3-4ACE-A70E-25BB419E9B03}" destId="{209CB067-7820-4253-A526-5173899AAE4D}" srcOrd="2" destOrd="0" presId="urn:microsoft.com/office/officeart/2005/8/layout/pyramid2"/>
    <dgm:cxn modelId="{ECD28E62-EE48-4247-ABEA-163F351D4B6D}" type="presParOf" srcId="{91A18824-97A3-4ACE-A70E-25BB419E9B03}" destId="{20E72811-096B-46D3-9109-22A113CF1FBD}" srcOrd="3" destOrd="0" presId="urn:microsoft.com/office/officeart/2005/8/layout/pyramid2"/>
    <dgm:cxn modelId="{11679B45-D06E-4907-84E7-CD95AEF18E02}" type="presParOf" srcId="{91A18824-97A3-4ACE-A70E-25BB419E9B03}" destId="{107995FA-E293-4231-9B36-B5D7631A8E8F}" srcOrd="4" destOrd="0" presId="urn:microsoft.com/office/officeart/2005/8/layout/pyramid2"/>
    <dgm:cxn modelId="{FB4C563E-4055-4FEA-B3D0-91BB90B7413D}" type="presParOf" srcId="{91A18824-97A3-4ACE-A70E-25BB419E9B03}" destId="{6DC32C90-B154-4FC3-91AD-A31F9618A012}" srcOrd="5" destOrd="0" presId="urn:microsoft.com/office/officeart/2005/8/layout/pyramid2"/>
    <dgm:cxn modelId="{E79F3FF7-1CC1-4F1B-8093-3A3C5159024B}" type="presParOf" srcId="{91A18824-97A3-4ACE-A70E-25BB419E9B03}" destId="{98F3F086-B8EA-4CB5-8854-02DDBAE5A9AA}" srcOrd="6" destOrd="0" presId="urn:microsoft.com/office/officeart/2005/8/layout/pyramid2"/>
    <dgm:cxn modelId="{CBE326E6-C4A9-43DE-9C39-704A0979D74E}" type="presParOf" srcId="{91A18824-97A3-4ACE-A70E-25BB419E9B03}" destId="{9CEDE7B9-C2C4-4BB4-A6BC-1FDA8C7AA946}" srcOrd="7" destOrd="0" presId="urn:microsoft.com/office/officeart/2005/8/layout/pyramid2"/>
    <dgm:cxn modelId="{AF4E20AF-568C-49B4-8599-59CECD89A0AA}" type="presParOf" srcId="{91A18824-97A3-4ACE-A70E-25BB419E9B03}" destId="{4621A9C2-79C0-473A-9875-19E2D9522579}" srcOrd="8" destOrd="0" presId="urn:microsoft.com/office/officeart/2005/8/layout/pyramid2"/>
    <dgm:cxn modelId="{C9F38835-602E-4E9F-A102-47B84B79E168}" type="presParOf" srcId="{91A18824-97A3-4ACE-A70E-25BB419E9B03}" destId="{49434FA3-F96A-43C3-AD32-5847930387C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9A6D4-009F-4FB6-A650-F27A87F82A40}">
      <dsp:nvSpPr>
        <dsp:cNvPr id="0" name=""/>
        <dsp:cNvSpPr/>
      </dsp:nvSpPr>
      <dsp:spPr>
        <a:xfrm>
          <a:off x="0" y="0"/>
          <a:ext cx="5921016" cy="51974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C056-5806-4CD6-83E8-F6806C64B00C}">
      <dsp:nvSpPr>
        <dsp:cNvPr id="0" name=""/>
        <dsp:cNvSpPr/>
      </dsp:nvSpPr>
      <dsp:spPr>
        <a:xfrm>
          <a:off x="4402634" y="209794"/>
          <a:ext cx="3886937" cy="57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Диалоговое общение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0803" y="237963"/>
        <a:ext cx="3830599" cy="520713"/>
      </dsp:txXfrm>
    </dsp:sp>
    <dsp:sp modelId="{34BFFF4A-E32B-4AA1-8704-367DCA93F7B9}">
      <dsp:nvSpPr>
        <dsp:cNvPr id="0" name=""/>
        <dsp:cNvSpPr/>
      </dsp:nvSpPr>
      <dsp:spPr>
        <a:xfrm>
          <a:off x="2779721" y="1048589"/>
          <a:ext cx="5781825" cy="710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Приобретение самостоятельно добытого пережитого знания и умения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814409" y="1083277"/>
        <a:ext cx="5712449" cy="641216"/>
      </dsp:txXfrm>
    </dsp:sp>
    <dsp:sp modelId="{D4A469EE-6647-4177-AFE0-74A5AF356078}">
      <dsp:nvSpPr>
        <dsp:cNvPr id="0" name=""/>
        <dsp:cNvSpPr/>
      </dsp:nvSpPr>
      <dsp:spPr>
        <a:xfrm>
          <a:off x="4600335" y="2239723"/>
          <a:ext cx="3855518" cy="710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критического мышления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5023" y="2274411"/>
        <a:ext cx="3786142" cy="641216"/>
      </dsp:txXfrm>
    </dsp:sp>
    <dsp:sp modelId="{8BDA7D77-861D-466C-8E9C-AC3DDBDEA70F}">
      <dsp:nvSpPr>
        <dsp:cNvPr id="0" name=""/>
        <dsp:cNvSpPr/>
      </dsp:nvSpPr>
      <dsp:spPr>
        <a:xfrm>
          <a:off x="0" y="2292307"/>
          <a:ext cx="3378359" cy="710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умения решать проблемы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8" y="2326995"/>
        <a:ext cx="3308983" cy="641216"/>
      </dsp:txXfrm>
    </dsp:sp>
    <dsp:sp modelId="{3E161985-9B04-4A02-BEA5-D96AF20BB3D8}">
      <dsp:nvSpPr>
        <dsp:cNvPr id="0" name=""/>
        <dsp:cNvSpPr/>
      </dsp:nvSpPr>
      <dsp:spPr>
        <a:xfrm>
          <a:off x="1051290" y="3398311"/>
          <a:ext cx="7760733" cy="710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взаимодействие ЗУН на уровне мышления, воспроизведения, восприятия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5978" y="3432999"/>
        <a:ext cx="7691357" cy="641216"/>
      </dsp:txXfrm>
    </dsp:sp>
    <dsp:sp modelId="{9AC4B4D0-654A-4626-948B-17FCC709EE89}">
      <dsp:nvSpPr>
        <dsp:cNvPr id="0" name=""/>
        <dsp:cNvSpPr/>
      </dsp:nvSpPr>
      <dsp:spPr>
        <a:xfrm>
          <a:off x="0" y="4359739"/>
          <a:ext cx="4842202" cy="7105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личностных качеств учащихся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8" y="4394427"/>
        <a:ext cx="4772826" cy="641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235D-C42A-4DAF-9BBB-CA9FE755C4C3}">
      <dsp:nvSpPr>
        <dsp:cNvPr id="0" name=""/>
        <dsp:cNvSpPr/>
      </dsp:nvSpPr>
      <dsp:spPr>
        <a:xfrm>
          <a:off x="-85950" y="0"/>
          <a:ext cx="5682385" cy="568238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AB510-2CE5-448B-A59F-2172AECC01CD}">
      <dsp:nvSpPr>
        <dsp:cNvPr id="0" name=""/>
        <dsp:cNvSpPr/>
      </dsp:nvSpPr>
      <dsp:spPr>
        <a:xfrm>
          <a:off x="1229436" y="1303378"/>
          <a:ext cx="6655925" cy="1129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развивает коммуникативные умения и навыки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562" y="1358504"/>
        <a:ext cx="6545673" cy="1019011"/>
      </dsp:txXfrm>
    </dsp:sp>
    <dsp:sp modelId="{54F55BC4-0E1D-4FF3-9A59-37AF82BAFEBE}">
      <dsp:nvSpPr>
        <dsp:cNvPr id="0" name=""/>
        <dsp:cNvSpPr/>
      </dsp:nvSpPr>
      <dsp:spPr>
        <a:xfrm>
          <a:off x="238013" y="85703"/>
          <a:ext cx="6338058" cy="1129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помогает установлению эмоциональных контактов между участниками процесса обучения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139" y="140829"/>
        <a:ext cx="6227806" cy="1019011"/>
      </dsp:txXfrm>
    </dsp:sp>
    <dsp:sp modelId="{9ED814C4-3F89-4815-A4AC-532059EE42D3}">
      <dsp:nvSpPr>
        <dsp:cNvPr id="0" name=""/>
        <dsp:cNvSpPr/>
      </dsp:nvSpPr>
      <dsp:spPr>
        <a:xfrm>
          <a:off x="362356" y="4243780"/>
          <a:ext cx="8479320" cy="1129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решает информационную задачу, поскольку обеспечивает обучающихся необходимой информацией, без которой невозможно реализовывать совместную деятельность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482" y="4298906"/>
        <a:ext cx="8369068" cy="1019011"/>
      </dsp:txXfrm>
    </dsp:sp>
    <dsp:sp modelId="{5867F410-5632-4617-A62E-152CCF7A0611}">
      <dsp:nvSpPr>
        <dsp:cNvPr id="0" name=""/>
        <dsp:cNvSpPr/>
      </dsp:nvSpPr>
      <dsp:spPr>
        <a:xfrm>
          <a:off x="966436" y="2533129"/>
          <a:ext cx="7620348" cy="1129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- </a:t>
          </a: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развивает общие учебные умения и навыки обеспечивает воспитательную задачу, поскольку приучает работать в команде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562" y="2588255"/>
        <a:ext cx="7510096" cy="1019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B3982-D646-4321-9EE5-FB01F89DDB6D}">
      <dsp:nvSpPr>
        <dsp:cNvPr id="0" name=""/>
        <dsp:cNvSpPr/>
      </dsp:nvSpPr>
      <dsp:spPr>
        <a:xfrm>
          <a:off x="0" y="0"/>
          <a:ext cx="5079846" cy="50798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D0FCB-87F3-49C8-B0EB-95D3A752591C}">
      <dsp:nvSpPr>
        <dsp:cNvPr id="0" name=""/>
        <dsp:cNvSpPr/>
      </dsp:nvSpPr>
      <dsp:spPr>
        <a:xfrm>
          <a:off x="3356738" y="321960"/>
          <a:ext cx="5042562" cy="11396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повышает речевую и мыслительную активность каждого обучающегося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412373" y="377595"/>
        <a:ext cx="4931292" cy="1028414"/>
      </dsp:txXfrm>
    </dsp:sp>
    <dsp:sp modelId="{199A7AFE-D3F8-442F-95C9-38ABAA4970A3}">
      <dsp:nvSpPr>
        <dsp:cNvPr id="0" name=""/>
        <dsp:cNvSpPr/>
      </dsp:nvSpPr>
      <dsp:spPr>
        <a:xfrm>
          <a:off x="175733" y="1610578"/>
          <a:ext cx="4600140" cy="14038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способствует воспитанию нравственных качеств личности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44264" y="1679109"/>
        <a:ext cx="4463078" cy="1266810"/>
      </dsp:txXfrm>
    </dsp:sp>
    <dsp:sp modelId="{9788496B-7B0D-48DD-9929-B9EDCF9B3776}">
      <dsp:nvSpPr>
        <dsp:cNvPr id="0" name=""/>
        <dsp:cNvSpPr/>
      </dsp:nvSpPr>
      <dsp:spPr>
        <a:xfrm>
          <a:off x="0" y="3460265"/>
          <a:ext cx="5362582" cy="1395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формирует мотивацию, повышает интерес к  учёбе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68122" y="3528387"/>
        <a:ext cx="5226338" cy="1259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13F35-4E6B-48E7-B768-4D886B967A72}">
      <dsp:nvSpPr>
        <dsp:cNvPr id="0" name=""/>
        <dsp:cNvSpPr/>
      </dsp:nvSpPr>
      <dsp:spPr>
        <a:xfrm>
          <a:off x="0" y="0"/>
          <a:ext cx="5915889" cy="591588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22197-F23C-47E2-B258-3CAEA5C67B16}">
      <dsp:nvSpPr>
        <dsp:cNvPr id="0" name=""/>
        <dsp:cNvSpPr/>
      </dsp:nvSpPr>
      <dsp:spPr>
        <a:xfrm>
          <a:off x="4477498" y="533917"/>
          <a:ext cx="3929886" cy="5186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контроль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4502815" y="559234"/>
        <a:ext cx="3879252" cy="467986"/>
      </dsp:txXfrm>
    </dsp:sp>
    <dsp:sp modelId="{BF001932-7865-41F1-8A49-C27705252349}">
      <dsp:nvSpPr>
        <dsp:cNvPr id="0" name=""/>
        <dsp:cNvSpPr/>
      </dsp:nvSpPr>
      <dsp:spPr>
        <a:xfrm>
          <a:off x="0" y="394039"/>
          <a:ext cx="4965087" cy="890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solidFill>
                <a:srgbClr val="C00000"/>
              </a:solidFill>
            </a:rPr>
            <a:t>Роль преподавателя во время </a:t>
          </a:r>
          <a:r>
            <a:rPr lang="ru-RU" sz="2800" b="1" kern="1200" baseline="0" dirty="0" smtClean="0">
              <a:solidFill>
                <a:srgbClr val="C00000"/>
              </a:solidFill>
            </a:rPr>
            <a:t>групповой </a:t>
          </a:r>
          <a:r>
            <a:rPr lang="ru-RU" sz="2800" b="1" kern="1200" baseline="0" dirty="0" smtClean="0">
              <a:solidFill>
                <a:srgbClr val="C00000"/>
              </a:solidFill>
            </a:rPr>
            <a:t>работы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43481" y="437520"/>
        <a:ext cx="4878125" cy="803741"/>
      </dsp:txXfrm>
    </dsp:sp>
    <dsp:sp modelId="{264CBD56-25AC-49E4-8D3F-6DE31DC628F6}">
      <dsp:nvSpPr>
        <dsp:cNvPr id="0" name=""/>
        <dsp:cNvSpPr/>
      </dsp:nvSpPr>
      <dsp:spPr>
        <a:xfrm>
          <a:off x="4531602" y="1624048"/>
          <a:ext cx="3875782" cy="3236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организация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4547400" y="1639846"/>
        <a:ext cx="3844186" cy="292034"/>
      </dsp:txXfrm>
    </dsp:sp>
    <dsp:sp modelId="{71F2B233-CF8A-4CDB-8A94-D383EAB7719E}">
      <dsp:nvSpPr>
        <dsp:cNvPr id="0" name=""/>
        <dsp:cNvSpPr/>
      </dsp:nvSpPr>
      <dsp:spPr>
        <a:xfrm>
          <a:off x="0" y="2239246"/>
          <a:ext cx="4065511" cy="3861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оценивание работы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8849" y="2258095"/>
        <a:ext cx="4027813" cy="348421"/>
      </dsp:txXfrm>
    </dsp:sp>
    <dsp:sp modelId="{B1F9996E-C96D-49A0-ABE9-5BDB86B5D299}">
      <dsp:nvSpPr>
        <dsp:cNvPr id="0" name=""/>
        <dsp:cNvSpPr/>
      </dsp:nvSpPr>
      <dsp:spPr>
        <a:xfrm>
          <a:off x="4097887" y="2652677"/>
          <a:ext cx="4309497" cy="4640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участие в работе группы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4120540" y="2675330"/>
        <a:ext cx="4264191" cy="418743"/>
      </dsp:txXfrm>
    </dsp:sp>
    <dsp:sp modelId="{2D84AC13-2CE7-4448-8DA9-7645862E336A}">
      <dsp:nvSpPr>
        <dsp:cNvPr id="0" name=""/>
        <dsp:cNvSpPr/>
      </dsp:nvSpPr>
      <dsp:spPr>
        <a:xfrm>
          <a:off x="0" y="3283387"/>
          <a:ext cx="4611817" cy="7308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предложение участникам разных вариантов решения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5678" y="3319065"/>
        <a:ext cx="4540461" cy="659514"/>
      </dsp:txXfrm>
    </dsp:sp>
    <dsp:sp modelId="{BA5550D8-24F8-44D2-B833-3AEFC07F502A}">
      <dsp:nvSpPr>
        <dsp:cNvPr id="0" name=""/>
        <dsp:cNvSpPr/>
      </dsp:nvSpPr>
      <dsp:spPr>
        <a:xfrm>
          <a:off x="2108007" y="4188361"/>
          <a:ext cx="6299377" cy="13346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выступление  в роли наставника, исследователя или источника информации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173159" y="4253513"/>
        <a:ext cx="6169073" cy="1204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658CB-066F-49F9-9E3F-7D34B8167D97}">
      <dsp:nvSpPr>
        <dsp:cNvPr id="0" name=""/>
        <dsp:cNvSpPr/>
      </dsp:nvSpPr>
      <dsp:spPr>
        <a:xfrm>
          <a:off x="-8783" y="0"/>
          <a:ext cx="6040582" cy="604058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CA4E4-D249-4345-B8A3-409F47FFF3DC}">
      <dsp:nvSpPr>
        <dsp:cNvPr id="0" name=""/>
        <dsp:cNvSpPr/>
      </dsp:nvSpPr>
      <dsp:spPr>
        <a:xfrm>
          <a:off x="779636" y="277173"/>
          <a:ext cx="6783682" cy="599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Критическое мышление 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— это</a:t>
          </a:r>
          <a:r>
            <a:rPr lang="ru-RU" sz="1700" b="1" kern="1200" dirty="0" smtClean="0">
              <a:solidFill>
                <a:srgbClr val="002060"/>
              </a:solidFill>
            </a:rPr>
            <a:t>: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808893" y="306430"/>
        <a:ext cx="6725168" cy="540824"/>
      </dsp:txXfrm>
    </dsp:sp>
    <dsp:sp modelId="{05F66EB9-383E-4245-B8EA-1FC8B2949125}">
      <dsp:nvSpPr>
        <dsp:cNvPr id="0" name=""/>
        <dsp:cNvSpPr/>
      </dsp:nvSpPr>
      <dsp:spPr>
        <a:xfrm>
          <a:off x="0" y="1159328"/>
          <a:ext cx="4633754" cy="11922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способность ставить новые, полные смысла 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вопросы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203" y="1217531"/>
        <a:ext cx="4517348" cy="1075883"/>
      </dsp:txXfrm>
    </dsp:sp>
    <dsp:sp modelId="{58F5C5E3-7C8F-49E8-BDEA-B705B9558D28}">
      <dsp:nvSpPr>
        <dsp:cNvPr id="0" name=""/>
        <dsp:cNvSpPr/>
      </dsp:nvSpPr>
      <dsp:spPr>
        <a:xfrm>
          <a:off x="2565954" y="2571883"/>
          <a:ext cx="5791800" cy="1595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вырабатывать разнообразные, подкрепляющие 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аргументы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43861" y="2649790"/>
        <a:ext cx="5635986" cy="1440123"/>
      </dsp:txXfrm>
    </dsp:sp>
    <dsp:sp modelId="{889ED4B2-5438-4C58-AFBA-DCE944ED8523}">
      <dsp:nvSpPr>
        <dsp:cNvPr id="0" name=""/>
        <dsp:cNvSpPr/>
      </dsp:nvSpPr>
      <dsp:spPr>
        <a:xfrm>
          <a:off x="0" y="4308531"/>
          <a:ext cx="4928821" cy="1144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принимать независимые продуманные 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881" y="4364412"/>
        <a:ext cx="4817059" cy="1032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01A80-C02E-4E93-AACE-E1B596B9B8A5}">
      <dsp:nvSpPr>
        <dsp:cNvPr id="0" name=""/>
        <dsp:cNvSpPr/>
      </dsp:nvSpPr>
      <dsp:spPr>
        <a:xfrm>
          <a:off x="0" y="0"/>
          <a:ext cx="5126182" cy="512618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5D4AE-4F91-40D7-A637-4D932EA6FED0}">
      <dsp:nvSpPr>
        <dsp:cNvPr id="0" name=""/>
        <dsp:cNvSpPr/>
      </dsp:nvSpPr>
      <dsp:spPr>
        <a:xfrm>
          <a:off x="3526262" y="314528"/>
          <a:ext cx="5055238" cy="72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Чтение текста с маркировкой по методу </a:t>
          </a:r>
          <a:r>
            <a:rPr lang="ru-RU" sz="24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insert</a:t>
          </a: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43" y="350109"/>
        <a:ext cx="4984076" cy="657717"/>
      </dsp:txXfrm>
    </dsp:sp>
    <dsp:sp modelId="{209CB067-7820-4253-A526-5173899AAE4D}">
      <dsp:nvSpPr>
        <dsp:cNvPr id="0" name=""/>
        <dsp:cNvSpPr/>
      </dsp:nvSpPr>
      <dsp:spPr>
        <a:xfrm>
          <a:off x="4378909" y="1289003"/>
          <a:ext cx="3332018" cy="72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Выделение ключевых слов подчёркиванием</a:t>
          </a:r>
          <a:endParaRPr lang="ru-RU" sz="2300" b="1" kern="1200" dirty="0">
            <a:solidFill>
              <a:schemeClr val="tx2"/>
            </a:solidFill>
          </a:endParaRPr>
        </a:p>
      </dsp:txBody>
      <dsp:txXfrm>
        <a:off x="4414490" y="1324584"/>
        <a:ext cx="3260856" cy="657717"/>
      </dsp:txXfrm>
    </dsp:sp>
    <dsp:sp modelId="{107995FA-E293-4231-9B36-B5D7631A8E8F}">
      <dsp:nvSpPr>
        <dsp:cNvPr id="0" name=""/>
        <dsp:cNvSpPr/>
      </dsp:nvSpPr>
      <dsp:spPr>
        <a:xfrm>
          <a:off x="277094" y="3257268"/>
          <a:ext cx="3981628" cy="72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Таблица «З–Х–У» (заполняется 3-я колонка) </a:t>
          </a:r>
          <a:endParaRPr lang="ru-RU" sz="24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75" y="3292849"/>
        <a:ext cx="3910466" cy="657717"/>
      </dsp:txXfrm>
    </dsp:sp>
    <dsp:sp modelId="{98F3F086-B8EA-4CB5-8854-02DDBAE5A9AA}">
      <dsp:nvSpPr>
        <dsp:cNvPr id="0" name=""/>
        <dsp:cNvSpPr/>
      </dsp:nvSpPr>
      <dsp:spPr>
        <a:xfrm>
          <a:off x="5016190" y="2710084"/>
          <a:ext cx="3332018" cy="72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2"/>
              </a:solidFill>
            </a:rPr>
            <a:t>Взаимоопрос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5051771" y="2745665"/>
        <a:ext cx="3260856" cy="657717"/>
      </dsp:txXfrm>
    </dsp:sp>
    <dsp:sp modelId="{4621A9C2-79C0-473A-9875-19E2D9522579}">
      <dsp:nvSpPr>
        <dsp:cNvPr id="0" name=""/>
        <dsp:cNvSpPr/>
      </dsp:nvSpPr>
      <dsp:spPr>
        <a:xfrm>
          <a:off x="5030052" y="3890292"/>
          <a:ext cx="3332018" cy="72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</a:rPr>
            <a:t>Сравнительная таблица</a:t>
          </a:r>
          <a:endParaRPr lang="ru-RU" sz="2800" b="1" kern="1200" dirty="0">
            <a:solidFill>
              <a:schemeClr val="tx2"/>
            </a:solidFill>
          </a:endParaRPr>
        </a:p>
      </dsp:txBody>
      <dsp:txXfrm>
        <a:off x="5065633" y="3925873"/>
        <a:ext cx="3260856" cy="65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EAB0-FD2C-496B-8680-F40C7B2F2F06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8523B-7EDC-4A31-9D20-AF3B159E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2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DCDB7E-897F-47E0-BE8C-859F77DA5A29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1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0;&#1088;&#1086;&#1077;&#1085;&#1080;&#1077;%20&#1055;&#1058;.docx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87037" y="3600022"/>
            <a:ext cx="8769926" cy="7570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для реализации системно-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уроках»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42999" y="4848947"/>
            <a:ext cx="7813963" cy="165576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+mj-lt"/>
              </a:rPr>
              <a:t>ГАПОУ «Казанский педагогический колледж»</a:t>
            </a:r>
          </a:p>
          <a:p>
            <a:pPr algn="r"/>
            <a:r>
              <a:rPr lang="ru-RU" sz="2400" b="1" dirty="0" smtClean="0">
                <a:latin typeface="+mj-lt"/>
              </a:rPr>
              <a:t>Шарапова Лариса Геннадьевна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2" y="210373"/>
            <a:ext cx="89500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сменного состава) - малая группа из 4 человек. Для работы объединяются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сидящие за соседними партами. Каждый работает с каждым, трижды меняя партнёров</a:t>
            </a:r>
          </a:p>
        </p:txBody>
      </p:sp>
      <p:grpSp>
        <p:nvGrpSpPr>
          <p:cNvPr id="3" name="Group 24"/>
          <p:cNvGrpSpPr>
            <a:grpSpLocks noChangeAspect="1"/>
          </p:cNvGrpSpPr>
          <p:nvPr/>
        </p:nvGrpSpPr>
        <p:grpSpPr bwMode="auto">
          <a:xfrm>
            <a:off x="1427018" y="2026255"/>
            <a:ext cx="7121237" cy="3474000"/>
            <a:chOff x="2279" y="1941"/>
            <a:chExt cx="7200" cy="4320"/>
          </a:xfrm>
        </p:grpSpPr>
        <p:sp>
          <p:nvSpPr>
            <p:cNvPr id="4" name="AutoShape 25"/>
            <p:cNvSpPr>
              <a:spLocks noChangeAspect="1" noChangeArrowheads="1"/>
            </p:cNvSpPr>
            <p:nvPr/>
          </p:nvSpPr>
          <p:spPr bwMode="auto">
            <a:xfrm>
              <a:off x="2279" y="1941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5" name="Oval 26"/>
            <p:cNvSpPr>
              <a:spLocks noChangeArrowheads="1"/>
            </p:cNvSpPr>
            <p:nvPr/>
          </p:nvSpPr>
          <p:spPr bwMode="auto">
            <a:xfrm>
              <a:off x="3691" y="2777"/>
              <a:ext cx="988" cy="97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350" b="1">
                  <a:latin typeface="Times New Roman" pitchFamily="18" charset="0"/>
                </a:rPr>
                <a:t>1</a:t>
              </a:r>
              <a:endParaRPr lang="ru-RU" sz="1350" b="1"/>
            </a:p>
          </p:txBody>
        </p:sp>
        <p:sp>
          <p:nvSpPr>
            <p:cNvPr id="6" name="Oval 27"/>
            <p:cNvSpPr>
              <a:spLocks noChangeArrowheads="1"/>
            </p:cNvSpPr>
            <p:nvPr/>
          </p:nvSpPr>
          <p:spPr bwMode="auto">
            <a:xfrm>
              <a:off x="3832" y="4449"/>
              <a:ext cx="987" cy="97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4</a:t>
              </a:r>
              <a:endParaRPr lang="ru-RU" sz="1200" b="1"/>
            </a:p>
          </p:txBody>
        </p:sp>
        <p:sp>
          <p:nvSpPr>
            <p:cNvPr id="7" name="Oval 28"/>
            <p:cNvSpPr>
              <a:spLocks noChangeArrowheads="1"/>
            </p:cNvSpPr>
            <p:nvPr/>
          </p:nvSpPr>
          <p:spPr bwMode="auto">
            <a:xfrm>
              <a:off x="5808" y="4449"/>
              <a:ext cx="989" cy="97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3</a:t>
              </a:r>
              <a:endParaRPr lang="ru-RU" sz="1200" b="1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5808" y="2777"/>
              <a:ext cx="988" cy="97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latin typeface="Times New Roman" pitchFamily="18" charset="0"/>
                </a:rPr>
                <a:t>2</a:t>
              </a:r>
              <a:endParaRPr lang="ru-RU" sz="1200" b="1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4679" y="3335"/>
              <a:ext cx="1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 flipH="1">
              <a:off x="4679" y="3335"/>
              <a:ext cx="1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4820" y="5007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H="1">
              <a:off x="4820" y="5007"/>
              <a:ext cx="9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6232" y="3753"/>
              <a:ext cx="0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 flipV="1">
              <a:off x="6232" y="3753"/>
              <a:ext cx="0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 flipV="1">
              <a:off x="4255" y="3753"/>
              <a:ext cx="0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4255" y="3753"/>
              <a:ext cx="0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>
              <a:off x="4538" y="3613"/>
              <a:ext cx="1412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 flipH="1" flipV="1">
              <a:off x="4538" y="3613"/>
              <a:ext cx="1412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 flipV="1">
              <a:off x="4679" y="3613"/>
              <a:ext cx="1271" cy="9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H="1">
              <a:off x="4679" y="3613"/>
              <a:ext cx="1271" cy="9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ru-RU" sz="135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6982" y="5716778"/>
            <a:ext cx="8950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динамической паре работа ведётся в режиме "коллективного взаимодействия".</a:t>
            </a:r>
            <a:endParaRPr lang="ru-RU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val 4"/>
          <p:cNvSpPr>
            <a:spLocks noChangeArrowheads="1"/>
          </p:cNvSpPr>
          <p:nvPr/>
        </p:nvSpPr>
        <p:spPr bwMode="auto">
          <a:xfrm>
            <a:off x="457200" y="2218298"/>
            <a:ext cx="2561200" cy="233172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46" name="Oval 5"/>
          <p:cNvSpPr>
            <a:spLocks noChangeArrowheads="1"/>
          </p:cNvSpPr>
          <p:nvPr/>
        </p:nvSpPr>
        <p:spPr bwMode="auto">
          <a:xfrm>
            <a:off x="6173958" y="1928052"/>
            <a:ext cx="2859206" cy="281451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/>
          </a:p>
        </p:txBody>
      </p:sp>
      <p:sp>
        <p:nvSpPr>
          <p:cNvPr id="31747" name="Oval 6"/>
          <p:cNvSpPr>
            <a:spLocks noChangeArrowheads="1"/>
          </p:cNvSpPr>
          <p:nvPr/>
        </p:nvSpPr>
        <p:spPr bwMode="auto">
          <a:xfrm>
            <a:off x="3423724" y="3123907"/>
            <a:ext cx="2612465" cy="247332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/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216398" y="360218"/>
            <a:ext cx="8700653" cy="1567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ВАРИАЦИОННАЯ ПАРА </a:t>
            </a:r>
            <a:r>
              <a:rPr lang="ru-RU" sz="2800" b="1" dirty="0">
                <a:solidFill>
                  <a:srgbClr val="002060"/>
                </a:solidFill>
                <a:latin typeface="Helvetica Neue"/>
              </a:rPr>
              <a:t>- малая группа из 4 человек. Каждый работает то с одним, то с другим партнёром. При этом происходит обмен материалами, варианты которых будут проработаны каждым членом группы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1575583" y="2292154"/>
            <a:ext cx="60946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50" dirty="0"/>
              <a:t>1 такт</a:t>
            </a:r>
          </a:p>
        </p:txBody>
      </p:sp>
      <p:sp>
        <p:nvSpPr>
          <p:cNvPr id="31750" name="Oval 9"/>
          <p:cNvSpPr>
            <a:spLocks noChangeArrowheads="1"/>
          </p:cNvSpPr>
          <p:nvPr/>
        </p:nvSpPr>
        <p:spPr bwMode="auto">
          <a:xfrm>
            <a:off x="1019028" y="2495257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/>
          </a:p>
        </p:txBody>
      </p:sp>
      <p:sp>
        <p:nvSpPr>
          <p:cNvPr id="31751" name="Oval 10"/>
          <p:cNvSpPr>
            <a:spLocks noChangeArrowheads="1"/>
          </p:cNvSpPr>
          <p:nvPr/>
        </p:nvSpPr>
        <p:spPr bwMode="auto">
          <a:xfrm>
            <a:off x="955724" y="3314700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31752" name="Oval 11"/>
          <p:cNvSpPr>
            <a:spLocks noChangeArrowheads="1"/>
          </p:cNvSpPr>
          <p:nvPr/>
        </p:nvSpPr>
        <p:spPr bwMode="auto">
          <a:xfrm>
            <a:off x="2083776" y="3293599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31753" name="Oval 12"/>
          <p:cNvSpPr>
            <a:spLocks noChangeArrowheads="1"/>
          </p:cNvSpPr>
          <p:nvPr/>
        </p:nvSpPr>
        <p:spPr bwMode="auto">
          <a:xfrm>
            <a:off x="2052125" y="2463605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31754" name="Oval 13"/>
          <p:cNvSpPr>
            <a:spLocks noChangeArrowheads="1"/>
          </p:cNvSpPr>
          <p:nvPr/>
        </p:nvSpPr>
        <p:spPr bwMode="auto">
          <a:xfrm>
            <a:off x="4780378" y="4550020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31755" name="Oval 14"/>
          <p:cNvSpPr>
            <a:spLocks noChangeArrowheads="1"/>
          </p:cNvSpPr>
          <p:nvPr/>
        </p:nvSpPr>
        <p:spPr bwMode="auto">
          <a:xfrm>
            <a:off x="3745523" y="4560570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 b="1"/>
          </a:p>
        </p:txBody>
      </p:sp>
      <p:sp>
        <p:nvSpPr>
          <p:cNvPr id="31756" name="Oval 15"/>
          <p:cNvSpPr>
            <a:spLocks noChangeArrowheads="1"/>
          </p:cNvSpPr>
          <p:nvPr/>
        </p:nvSpPr>
        <p:spPr bwMode="auto">
          <a:xfrm>
            <a:off x="4759276" y="3646170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31757" name="Oval 16"/>
          <p:cNvSpPr>
            <a:spLocks noChangeArrowheads="1"/>
          </p:cNvSpPr>
          <p:nvPr/>
        </p:nvSpPr>
        <p:spPr bwMode="auto">
          <a:xfrm>
            <a:off x="3772779" y="3671668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 b="1"/>
          </a:p>
        </p:txBody>
      </p:sp>
      <p:sp>
        <p:nvSpPr>
          <p:cNvPr id="31758" name="Oval 17"/>
          <p:cNvSpPr>
            <a:spLocks noChangeArrowheads="1"/>
          </p:cNvSpPr>
          <p:nvPr/>
        </p:nvSpPr>
        <p:spPr bwMode="auto">
          <a:xfrm>
            <a:off x="7602709" y="3291839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 b="1"/>
          </a:p>
        </p:txBody>
      </p:sp>
      <p:sp>
        <p:nvSpPr>
          <p:cNvPr id="31759" name="Oval 18"/>
          <p:cNvSpPr>
            <a:spLocks noChangeArrowheads="1"/>
          </p:cNvSpPr>
          <p:nvPr/>
        </p:nvSpPr>
        <p:spPr bwMode="auto">
          <a:xfrm>
            <a:off x="7581607" y="2445141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 b="1"/>
          </a:p>
        </p:txBody>
      </p:sp>
      <p:sp>
        <p:nvSpPr>
          <p:cNvPr id="31760" name="Oval 19"/>
          <p:cNvSpPr>
            <a:spLocks noChangeArrowheads="1"/>
          </p:cNvSpPr>
          <p:nvPr/>
        </p:nvSpPr>
        <p:spPr bwMode="auto">
          <a:xfrm>
            <a:off x="6510704" y="3302392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 b="1"/>
          </a:p>
        </p:txBody>
      </p:sp>
      <p:sp>
        <p:nvSpPr>
          <p:cNvPr id="31761" name="Oval 20"/>
          <p:cNvSpPr>
            <a:spLocks noChangeArrowheads="1"/>
          </p:cNvSpPr>
          <p:nvPr/>
        </p:nvSpPr>
        <p:spPr bwMode="auto">
          <a:xfrm>
            <a:off x="6464105" y="2455691"/>
            <a:ext cx="628650" cy="6286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350" b="1"/>
          </a:p>
        </p:txBody>
      </p:sp>
      <p:sp>
        <p:nvSpPr>
          <p:cNvPr id="31762" name="Rectangle 21"/>
          <p:cNvSpPr>
            <a:spLocks noChangeArrowheads="1"/>
          </p:cNvSpPr>
          <p:nvPr/>
        </p:nvSpPr>
        <p:spPr bwMode="auto">
          <a:xfrm>
            <a:off x="7052311" y="2307102"/>
            <a:ext cx="6084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dirty="0"/>
              <a:t>2 такт</a:t>
            </a:r>
          </a:p>
        </p:txBody>
      </p:sp>
      <p:sp>
        <p:nvSpPr>
          <p:cNvPr id="31763" name="Rectangle 23"/>
          <p:cNvSpPr>
            <a:spLocks noChangeArrowheads="1"/>
          </p:cNvSpPr>
          <p:nvPr/>
        </p:nvSpPr>
        <p:spPr bwMode="auto">
          <a:xfrm>
            <a:off x="4280975" y="3491425"/>
            <a:ext cx="60946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50" dirty="0"/>
              <a:t>3 такт</a:t>
            </a:r>
          </a:p>
        </p:txBody>
      </p:sp>
      <p:sp>
        <p:nvSpPr>
          <p:cNvPr id="31764" name="Rectangle 24"/>
          <p:cNvSpPr>
            <a:spLocks noChangeArrowheads="1"/>
          </p:cNvSpPr>
          <p:nvPr/>
        </p:nvSpPr>
        <p:spPr bwMode="auto">
          <a:xfrm>
            <a:off x="1404132" y="2597247"/>
            <a:ext cx="171450" cy="285750"/>
          </a:xfrm>
          <a:prstGeom prst="rect">
            <a:avLst/>
          </a:prstGeom>
          <a:solidFill>
            <a:srgbClr val="E53D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65" name="Rectangle 25"/>
          <p:cNvSpPr>
            <a:spLocks noChangeArrowheads="1"/>
          </p:cNvSpPr>
          <p:nvPr/>
        </p:nvSpPr>
        <p:spPr bwMode="auto">
          <a:xfrm>
            <a:off x="1186083" y="2534822"/>
            <a:ext cx="16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31766" name="Rectangle 26"/>
          <p:cNvSpPr>
            <a:spLocks noChangeArrowheads="1"/>
          </p:cNvSpPr>
          <p:nvPr/>
        </p:nvSpPr>
        <p:spPr bwMode="auto">
          <a:xfrm>
            <a:off x="5127674" y="3817620"/>
            <a:ext cx="171450" cy="2857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67" name="Rectangle 27"/>
          <p:cNvSpPr>
            <a:spLocks noChangeArrowheads="1"/>
          </p:cNvSpPr>
          <p:nvPr/>
        </p:nvSpPr>
        <p:spPr bwMode="auto">
          <a:xfrm>
            <a:off x="7734593" y="3414932"/>
            <a:ext cx="171450" cy="2857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68" name="Rectangle 28"/>
          <p:cNvSpPr>
            <a:spLocks noChangeArrowheads="1"/>
          </p:cNvSpPr>
          <p:nvPr/>
        </p:nvSpPr>
        <p:spPr bwMode="auto">
          <a:xfrm>
            <a:off x="7745144" y="2599886"/>
            <a:ext cx="171450" cy="285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69" name="Rectangle 29"/>
          <p:cNvSpPr>
            <a:spLocks noChangeArrowheads="1"/>
          </p:cNvSpPr>
          <p:nvPr/>
        </p:nvSpPr>
        <p:spPr bwMode="auto">
          <a:xfrm>
            <a:off x="6858829" y="3484831"/>
            <a:ext cx="171450" cy="28575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0" name="Rectangle 30"/>
          <p:cNvSpPr>
            <a:spLocks noChangeArrowheads="1"/>
          </p:cNvSpPr>
          <p:nvPr/>
        </p:nvSpPr>
        <p:spPr bwMode="auto">
          <a:xfrm>
            <a:off x="1345223" y="3496700"/>
            <a:ext cx="171450" cy="28575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1" name="Rectangle 31"/>
          <p:cNvSpPr>
            <a:spLocks noChangeArrowheads="1"/>
          </p:cNvSpPr>
          <p:nvPr/>
        </p:nvSpPr>
        <p:spPr bwMode="auto">
          <a:xfrm>
            <a:off x="2473276" y="3443947"/>
            <a:ext cx="171450" cy="28575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2" name="Rectangle 32"/>
          <p:cNvSpPr>
            <a:spLocks noChangeArrowheads="1"/>
          </p:cNvSpPr>
          <p:nvPr/>
        </p:nvSpPr>
        <p:spPr bwMode="auto">
          <a:xfrm flipH="1">
            <a:off x="2468880" y="2635055"/>
            <a:ext cx="137160" cy="285750"/>
          </a:xfrm>
          <a:prstGeom prst="rect">
            <a:avLst/>
          </a:prstGeom>
          <a:solidFill>
            <a:srgbClr val="EFEB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4178984" y="3843117"/>
            <a:ext cx="171450" cy="28575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4" name="Rectangle 34"/>
          <p:cNvSpPr>
            <a:spLocks noChangeArrowheads="1"/>
          </p:cNvSpPr>
          <p:nvPr/>
        </p:nvSpPr>
        <p:spPr bwMode="auto">
          <a:xfrm>
            <a:off x="6817556" y="2642088"/>
            <a:ext cx="171450" cy="285750"/>
          </a:xfrm>
          <a:prstGeom prst="rect">
            <a:avLst/>
          </a:prstGeom>
          <a:solidFill>
            <a:srgbClr val="EFEB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5" name="Rectangle 35"/>
          <p:cNvSpPr>
            <a:spLocks noChangeArrowheads="1"/>
          </p:cNvSpPr>
          <p:nvPr/>
        </p:nvSpPr>
        <p:spPr bwMode="auto">
          <a:xfrm>
            <a:off x="4162278" y="4700368"/>
            <a:ext cx="171450" cy="285750"/>
          </a:xfrm>
          <a:prstGeom prst="rect">
            <a:avLst/>
          </a:prstGeom>
          <a:solidFill>
            <a:srgbClr val="EFEB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6" name="Rectangle 36"/>
          <p:cNvSpPr>
            <a:spLocks noChangeArrowheads="1"/>
          </p:cNvSpPr>
          <p:nvPr/>
        </p:nvSpPr>
        <p:spPr bwMode="auto">
          <a:xfrm>
            <a:off x="5180428" y="4732020"/>
            <a:ext cx="147711" cy="285750"/>
          </a:xfrm>
          <a:prstGeom prst="rect">
            <a:avLst/>
          </a:prstGeom>
          <a:solidFill>
            <a:srgbClr val="E53D1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777" name="Rectangle 37"/>
          <p:cNvSpPr>
            <a:spLocks noChangeArrowheads="1"/>
          </p:cNvSpPr>
          <p:nvPr/>
        </p:nvSpPr>
        <p:spPr bwMode="auto">
          <a:xfrm>
            <a:off x="6546752" y="2595490"/>
            <a:ext cx="195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31778" name="Rectangle 38"/>
          <p:cNvSpPr>
            <a:spLocks noChangeArrowheads="1"/>
          </p:cNvSpPr>
          <p:nvPr/>
        </p:nvSpPr>
        <p:spPr bwMode="auto">
          <a:xfrm>
            <a:off x="7913077" y="263769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2</a:t>
            </a:r>
          </a:p>
        </p:txBody>
      </p:sp>
      <p:sp>
        <p:nvSpPr>
          <p:cNvPr id="31779" name="Rectangle 39"/>
          <p:cNvSpPr>
            <a:spLocks noChangeArrowheads="1"/>
          </p:cNvSpPr>
          <p:nvPr/>
        </p:nvSpPr>
        <p:spPr bwMode="auto">
          <a:xfrm>
            <a:off x="7949126" y="342108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31780" name="Rectangle 40"/>
          <p:cNvSpPr>
            <a:spLocks noChangeArrowheads="1"/>
          </p:cNvSpPr>
          <p:nvPr/>
        </p:nvSpPr>
        <p:spPr bwMode="auto">
          <a:xfrm>
            <a:off x="6551149" y="3410537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31781" name="Rectangle 41"/>
          <p:cNvSpPr>
            <a:spLocks noChangeArrowheads="1"/>
          </p:cNvSpPr>
          <p:nvPr/>
        </p:nvSpPr>
        <p:spPr bwMode="auto">
          <a:xfrm>
            <a:off x="3887080" y="3868616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31782" name="Line 42"/>
          <p:cNvSpPr>
            <a:spLocks noChangeShapeType="1"/>
          </p:cNvSpPr>
          <p:nvPr/>
        </p:nvSpPr>
        <p:spPr bwMode="auto">
          <a:xfrm>
            <a:off x="1658230" y="272825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31783" name="Line 43"/>
          <p:cNvSpPr>
            <a:spLocks noChangeShapeType="1"/>
          </p:cNvSpPr>
          <p:nvPr/>
        </p:nvSpPr>
        <p:spPr bwMode="auto">
          <a:xfrm>
            <a:off x="1626578" y="361539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31784" name="Line 44"/>
          <p:cNvSpPr>
            <a:spLocks noChangeShapeType="1"/>
          </p:cNvSpPr>
          <p:nvPr/>
        </p:nvSpPr>
        <p:spPr bwMode="auto">
          <a:xfrm>
            <a:off x="6669845" y="305268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31785" name="Line 45"/>
          <p:cNvSpPr>
            <a:spLocks noChangeShapeType="1"/>
          </p:cNvSpPr>
          <p:nvPr/>
        </p:nvSpPr>
        <p:spPr bwMode="auto">
          <a:xfrm>
            <a:off x="8015067" y="306324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31786" name="Rectangle 46"/>
          <p:cNvSpPr>
            <a:spLocks noChangeArrowheads="1"/>
          </p:cNvSpPr>
          <p:nvPr/>
        </p:nvSpPr>
        <p:spPr bwMode="auto">
          <a:xfrm>
            <a:off x="3897630" y="474257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31787" name="Line 47"/>
          <p:cNvSpPr>
            <a:spLocks noChangeShapeType="1"/>
          </p:cNvSpPr>
          <p:nvPr/>
        </p:nvSpPr>
        <p:spPr bwMode="auto">
          <a:xfrm>
            <a:off x="4401429" y="404622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31788" name="Line 48"/>
          <p:cNvSpPr>
            <a:spLocks noChangeShapeType="1"/>
          </p:cNvSpPr>
          <p:nvPr/>
        </p:nvSpPr>
        <p:spPr bwMode="auto">
          <a:xfrm>
            <a:off x="4416377" y="4840166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70968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вариационной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 работа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в режиме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«обработки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»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306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3454" y="398211"/>
            <a:ext cx="7966363" cy="8572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в паре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4605644"/>
              </p:ext>
            </p:extLst>
          </p:nvPr>
        </p:nvGraphicFramePr>
        <p:xfrm>
          <a:off x="744698" y="1443585"/>
          <a:ext cx="8399301" cy="507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4464" y="4621158"/>
            <a:ext cx="2809536" cy="19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92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84622968"/>
              </p:ext>
            </p:extLst>
          </p:nvPr>
        </p:nvGraphicFramePr>
        <p:xfrm>
          <a:off x="279414" y="609600"/>
          <a:ext cx="8407385" cy="5915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40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957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Метод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A820-C50E-4CAE-9693-994A083879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окументы\Мама\школа\уроки\100CANON\IMG_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650" y="3493940"/>
            <a:ext cx="2996952" cy="233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5" y="319822"/>
            <a:ext cx="8540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Метод проектов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– это система учебно-познавательных приёмов, которые позволяют решить ту или иную проблему в результате самостоятельных и коллективных действий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студентов (учащихся)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и обязательной презентации результатов их работы. Метод проектов ориентирован на самостоятельную деятельность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- индивидуальную, парную, групповую.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5" y="3320988"/>
            <a:ext cx="55530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Проектная деятельность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способствует формированию ключевых компетентностей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обучающихся,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подготовки их к реальным условиям жизнедеятельности.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Выводит процесс обучения и воспитания из стен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образовательных учреждений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окружающий мир. </a:t>
            </a:r>
          </a:p>
        </p:txBody>
      </p:sp>
    </p:spTree>
    <p:extLst>
      <p:ext uri="{BB962C8B-B14F-4D97-AF65-F5344CB8AC3E}">
        <p14:creationId xmlns:p14="http://schemas.microsoft.com/office/powerpoint/2010/main" val="32680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365126"/>
            <a:ext cx="8742218" cy="9367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работы над проектом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01850"/>
            <a:ext cx="7886700" cy="5419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2A23D-ABD8-4540-B743-A818F5D6BAEA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58054" y="2618910"/>
            <a:ext cx="3076589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TextBox 9"/>
          <p:cNvSpPr txBox="1"/>
          <p:nvPr/>
        </p:nvSpPr>
        <p:spPr>
          <a:xfrm>
            <a:off x="3226859" y="3095665"/>
            <a:ext cx="1921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Arial Black" pitchFamily="34" charset="0"/>
              </a:rPr>
              <a:t>ПРОЕКТ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77075" y="1799521"/>
            <a:ext cx="181652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i="1" dirty="0">
                <a:solidFill>
                  <a:srgbClr val="000099"/>
                </a:solidFill>
                <a:latin typeface="Arial Black" pitchFamily="34" charset="0"/>
              </a:rPr>
              <a:t>Проблема</a:t>
            </a:r>
            <a:r>
              <a:rPr lang="ru-RU" sz="21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endParaRPr lang="ru-RU" sz="21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5580" y="2780928"/>
            <a:ext cx="271420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i="1" dirty="0">
                <a:solidFill>
                  <a:srgbClr val="000099"/>
                </a:solidFill>
                <a:latin typeface="Arial Black" pitchFamily="34" charset="0"/>
              </a:rPr>
              <a:t>Проектирование</a:t>
            </a:r>
            <a:endParaRPr lang="ru-RU" sz="21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46320" y="4016805"/>
            <a:ext cx="33009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i="1" dirty="0">
                <a:solidFill>
                  <a:srgbClr val="000099"/>
                </a:solidFill>
                <a:latin typeface="Arial Black" pitchFamily="34" charset="0"/>
              </a:rPr>
              <a:t>Поиск информации</a:t>
            </a:r>
            <a:r>
              <a:rPr lang="ru-RU" sz="2100" dirty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5815" y="3742486"/>
            <a:ext cx="14205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i="1" dirty="0">
                <a:solidFill>
                  <a:srgbClr val="000099"/>
                </a:solidFill>
                <a:latin typeface="Arial Black" pitchFamily="34" charset="0"/>
              </a:rPr>
              <a:t>Продукт</a:t>
            </a:r>
            <a:endParaRPr lang="ru-RU" sz="21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8724" y="2589761"/>
            <a:ext cx="22733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i="1" dirty="0">
                <a:solidFill>
                  <a:srgbClr val="000099"/>
                </a:solidFill>
                <a:latin typeface="Arial Black" pitchFamily="34" charset="0"/>
              </a:rPr>
              <a:t>Презентация</a:t>
            </a:r>
            <a:r>
              <a:rPr lang="ru-RU" sz="2100" b="1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endParaRPr lang="ru-RU" sz="21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22166" y="3601568"/>
            <a:ext cx="2480225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Овал 19"/>
          <p:cNvSpPr/>
          <p:nvPr/>
        </p:nvSpPr>
        <p:spPr>
          <a:xfrm>
            <a:off x="888508" y="2450097"/>
            <a:ext cx="2484276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Овал 20"/>
          <p:cNvSpPr/>
          <p:nvPr/>
        </p:nvSpPr>
        <p:spPr>
          <a:xfrm>
            <a:off x="2890911" y="1646802"/>
            <a:ext cx="2827606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Овал 21"/>
          <p:cNvSpPr/>
          <p:nvPr/>
        </p:nvSpPr>
        <p:spPr>
          <a:xfrm>
            <a:off x="4792314" y="3877142"/>
            <a:ext cx="334837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4" name="Прямая со стрелкой 23"/>
          <p:cNvCxnSpPr>
            <a:stCxn id="21" idx="4"/>
            <a:endCxn id="9" idx="0"/>
          </p:cNvCxnSpPr>
          <p:nvPr/>
        </p:nvCxnSpPr>
        <p:spPr>
          <a:xfrm>
            <a:off x="4304714" y="2332602"/>
            <a:ext cx="2291635" cy="28630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020145" y="3294478"/>
            <a:ext cx="732348" cy="54046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3302391" y="4007773"/>
            <a:ext cx="1489924" cy="275573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909689" y="3115115"/>
            <a:ext cx="232117" cy="516987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29600"/>
            <a:ext cx="7886700" cy="798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проектов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369" y="1242364"/>
            <a:ext cx="3868340" cy="3703709"/>
          </a:xfrm>
        </p:spPr>
        <p:txBody>
          <a:bodyPr>
            <a:normAutofit fontScale="85000" lnSpcReduction="10000"/>
          </a:bodyPr>
          <a:lstStyle/>
          <a:p>
            <a:r>
              <a:rPr lang="ru-RU" sz="33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деятельности обучающихся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сследовательские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ворческие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рактические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273" y="4419600"/>
            <a:ext cx="3868340" cy="232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ндивидуальный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арный </a:t>
            </a: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рупповой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1517" y="928257"/>
            <a:ext cx="3887391" cy="2784762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срокам исполнения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раткосрочный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реднесрочный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олгосрочный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41421" y="3188873"/>
            <a:ext cx="4677587" cy="35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объёму и виду информации</a:t>
            </a:r>
          </a:p>
          <a:p>
            <a:pPr>
              <a:buFontTx/>
              <a:buChar char="-"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онопредметный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ежпредметный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адпредметный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продуктов проектной работы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0873"/>
            <a:ext cx="8058150" cy="5181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Стенгазеты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Кластеры</a:t>
            </a:r>
          </a:p>
          <a:p>
            <a:pPr marL="457200" indent="-457200">
              <a:buAutoNum type="arabicPeriod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3.bp.blogspot.com/-FxfW8YSH-Os/WH1ZBXLhM1I/AAAAAAAAA0Q/nH3HHczwWww3g0RMEtB0URiT0eblUD83wCEw/s320/tript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4" y="129092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zvestia64.ru/uploads/posts/2017-02/1487668213_hello_html_3644ba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39" y="3726874"/>
            <a:ext cx="3612861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80aaaahh3adsifyi7eva6j.xn--p1ai/wp-content/uploads/2015/12/SAM_5856-300x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5745"/>
            <a:ext cx="4142509" cy="23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365126"/>
            <a:ext cx="8326581" cy="88178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продуктов проектной работы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246910"/>
            <a:ext cx="5874905" cy="376843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7" y="2992582"/>
            <a:ext cx="4918363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4148" y="2824453"/>
            <a:ext cx="4897438" cy="796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«Учитель должен думать о том, чтобы сначала сделать ученика пригодным для восприятия образования.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Учитель, прежде чем образовывать ученика своими наставлениями, сначала должен пробуждать в ученике стремление к образованию, делать ученика, по крайней мере, годным к образованию»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Picture 2" descr="https://encrypted-tbn1.gstatic.com/images?q=tbn:ANd9GcSyJlU3qAcSHsqrsBkcU1yhtOV0bo1iDX7xwa6pGwGVfc5vVO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13" y="157163"/>
            <a:ext cx="3263787" cy="451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4255223" y="5504547"/>
            <a:ext cx="3636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Я.А. Коменский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589818" cy="81251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продуктов проектной работы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7637"/>
            <a:ext cx="4641273" cy="36002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7" y="3157105"/>
            <a:ext cx="4946073" cy="370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115744"/>
            <a:ext cx="8085859" cy="84021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продуктов проектной работы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63"/>
            <a:ext cx="6372802" cy="37082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0" y="3463636"/>
            <a:ext cx="5209309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Технология развития критического мышления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A820-C50E-4CAE-9693-994A0838795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38545" y="835909"/>
            <a:ext cx="888076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применения технологии развития критического мышления:</a:t>
            </a:r>
          </a:p>
          <a:p>
            <a:pPr algn="ctr" eaLnBrk="0" hangingPunct="0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навыков 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тудентов (учащихся),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для учёбы и обычной жизни (умение принимать взвешенные решения, работать с информацией, анализировать, рассматривать различные стороны решения).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6385296"/>
              </p:ext>
            </p:extLst>
          </p:nvPr>
        </p:nvGraphicFramePr>
        <p:xfrm>
          <a:off x="273627" y="387927"/>
          <a:ext cx="8357755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8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Критически мыслящий человек задает вопросы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25782"/>
            <a:ext cx="7827817" cy="447501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знаю?</a:t>
            </a: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узнал нового?</a:t>
            </a: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изменились мои знания?</a:t>
            </a: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буду с этим делать?(как я могу  применять новые знания)</a:t>
            </a:r>
          </a:p>
        </p:txBody>
      </p:sp>
    </p:spTree>
    <p:extLst>
      <p:ext uri="{BB962C8B-B14F-4D97-AF65-F5344CB8AC3E}">
        <p14:creationId xmlns:p14="http://schemas.microsoft.com/office/powerpoint/2010/main" val="2577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1" y="1297782"/>
            <a:ext cx="6669882" cy="1007269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Трёхфазовая структура урока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871664" y="2402681"/>
            <a:ext cx="5755481" cy="30861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Вызов </a:t>
            </a:r>
          </a:p>
          <a:p>
            <a:pPr>
              <a:defRPr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Осмысление (реализация)</a:t>
            </a:r>
          </a:p>
          <a:p>
            <a:pPr>
              <a:defRPr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0389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205" y="1017985"/>
            <a:ext cx="5844778" cy="80367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стадии «Вызов»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71056" y="2244435"/>
            <a:ext cx="8244320" cy="397625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Актуализация опыта и предыдущих знаний обучаемых.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деятельности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мотивации на учебную деятельность.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обучаемыми индивидуальных целей в учебной деятельности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8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06653"/>
            <a:ext cx="8046027" cy="80367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стадии «Вызов»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38545" y="1316183"/>
            <a:ext cx="8839199" cy="538941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Альтернативный тест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(верно – не верно)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Формулировка вопросов, ответы на которые нужно найти в тексте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адается </a:t>
            </a:r>
            <a:r>
              <a:rPr lang="ru-RU" sz="2800" b="1" dirty="0">
                <a:solidFill>
                  <a:srgbClr val="002060"/>
                </a:solidFill>
              </a:rPr>
              <a:t>ключевое слово. Учащиеся называют факты, термины, даты, относящиеся к этому слову. Затем "гроздья" кластера можно группировать, объединяя ответы по какому-либо </a:t>
            </a:r>
            <a:r>
              <a:rPr lang="ru-RU" sz="2800" b="1" dirty="0" smtClean="0">
                <a:solidFill>
                  <a:srgbClr val="002060"/>
                </a:solidFill>
              </a:rPr>
              <a:t>принципу)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Таблица «З–Х–У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(на стадии «вызов» заполняются первые 2 колонки) 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Смысловое чтение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“</a:t>
            </a: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и работа с текстом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1260764"/>
            <a:ext cx="8963891" cy="5486400"/>
          </a:xfrm>
        </p:spPr>
        <p:txBody>
          <a:bodyPr>
            <a:normAutofit lnSpcReduction="10000"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заранее подготавливает текст, содержащий ошибочную информацию, и предлагает учащимся выявить допущенные ошибки.</a:t>
            </a:r>
          </a:p>
          <a:p>
            <a:pPr algn="just" eaLnBrk="0" hangingPunct="0">
              <a:tabLst>
                <a:tab pos="685800" algn="l"/>
              </a:tabLs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858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Важно, чтобы задание содержало в себе ошибки 2 уровней: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явные, которые  достаточно легко выявляются учащимися, исходя из их личного опыта и знаний;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 - скрытые, которые можно установить, только изучив новый материал.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Студенты (учащиеся)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анализируют предложенный текст, пытаются выявить ошибки, аргументируют свои выводы.</a:t>
            </a:r>
          </a:p>
          <a:p>
            <a:pPr algn="just" eaLnBrk="0" hangingPunct="0">
              <a:tabLst>
                <a:tab pos="685800" algn="l"/>
              </a:tabLs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858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предлагает изучить новый материал, после чего вернуться к тексту задания и исправить те ошибки, которые не удалось выявить в начале урока.</a:t>
            </a:r>
          </a:p>
          <a:p>
            <a:pPr eaLnBrk="0" hangingPunct="0">
              <a:tabLst>
                <a:tab pos="685800" algn="l"/>
              </a:tabLst>
            </a:pPr>
            <a:endParaRPr lang="ru-RU" dirty="0">
              <a:latin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884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черты обобщенной модели развивающего обучения и его технологии: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" y="1052944"/>
            <a:ext cx="8894619" cy="56942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процессуальная целевая направленность: обучение способам теоретического мышления, приемам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–познавательной деятельности, процедурам поисковой деятельности как основному содержанию и результату образования;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приближенность учебной деятельности к научному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познанию: </a:t>
            </a:r>
          </a:p>
          <a:p>
            <a:pPr algn="just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позицию исследователя, первооткрывателя;</a:t>
            </a:r>
          </a:p>
          <a:p>
            <a:pPr algn="just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технологии учебного процесса таких процедур, которые моделируют этапы мышления при решении проблем; выявление и формулирование проблемы, сбор данных, выдвижение гипотез, анализ данных, проверка гипотез, формулирование выводов, применение на практике, обобщения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позиция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(ученика)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 – активно–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субъектная (самостоятельный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информации,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решений, оценочная деятельность);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основная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учителя – научный руководитель и партнер по учебному исследованию.</a:t>
            </a:r>
          </a:p>
          <a:p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08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614" y="447294"/>
            <a:ext cx="7543800" cy="52280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стадии «Осмысление (реализация)»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103514" y="1783450"/>
            <a:ext cx="6858001" cy="305178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обучаемыми нового знания.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понимания и систематизация знаний, соотнесение уже известного с новым. 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способа работы с информацией. 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целей, поставленных на стадии Вызова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915" y="4999759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данном этапе важно правило – </a:t>
            </a:r>
          </a:p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любое мнение учащегося ценно!</a:t>
            </a:r>
          </a:p>
        </p:txBody>
      </p:sp>
    </p:spTree>
    <p:extLst>
      <p:ext uri="{BB962C8B-B14F-4D97-AF65-F5344CB8AC3E}">
        <p14:creationId xmlns:p14="http://schemas.microsoft.com/office/powerpoint/2010/main" val="5845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521" y="448540"/>
            <a:ext cx="7880985" cy="92306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стадии «Осмысление (реализация)»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69431"/>
              </p:ext>
            </p:extLst>
          </p:nvPr>
        </p:nvGraphicFramePr>
        <p:xfrm>
          <a:off x="0" y="1371600"/>
          <a:ext cx="9047018" cy="512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6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255" y="445762"/>
            <a:ext cx="8853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приема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 уроках</a:t>
            </a:r>
            <a:endParaRPr lang="ru-RU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073" y="1706802"/>
            <a:ext cx="85482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читают текст, маркируя его специальными значками: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я это знаю;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новая информация для меня;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я думал по-другому, это противоречит тому, что я знал;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интересно узнать,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непонятно, нужны объяснения, уточнения.</a:t>
            </a:r>
            <a:endParaRPr lang="ru-RU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50" y="1041460"/>
            <a:ext cx="4807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таблица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308" y="307217"/>
            <a:ext cx="8631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приема "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 уроках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30963"/>
              </p:ext>
            </p:extLst>
          </p:nvPr>
        </p:nvGraphicFramePr>
        <p:xfrm>
          <a:off x="256306" y="1714148"/>
          <a:ext cx="8631384" cy="310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846"/>
                <a:gridCol w="2157846"/>
                <a:gridCol w="2157846"/>
                <a:gridCol w="2157846"/>
              </a:tblGrid>
              <a:tr h="8809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0919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Термины и понятия, которые уже известны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Новое, что стало известно из текста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Думал(а)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иначе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Интересно, непонятно, нужно разобраться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6307" y="5128551"/>
            <a:ext cx="8631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переносятся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кратком изложении помеченные части текста под знаками,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были поставлены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250" y="1041460"/>
            <a:ext cx="67108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таблицы по теме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«Предельные углеводороды»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308" y="307217"/>
            <a:ext cx="8631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приема "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 уроках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16199"/>
              </p:ext>
            </p:extLst>
          </p:nvPr>
        </p:nvGraphicFramePr>
        <p:xfrm>
          <a:off x="-2" y="1995568"/>
          <a:ext cx="9144004" cy="472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286001"/>
                <a:gridCol w="2133600"/>
                <a:gridCol w="2438402"/>
              </a:tblGrid>
              <a:tr h="6359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8798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Относятся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ru-RU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органичес</a:t>
                      </a:r>
                      <a:endParaRPr lang="ru-RU" sz="28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веществам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Классифицируют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 группы – «</a:t>
                      </a:r>
                      <a:r>
                        <a:rPr lang="ru-RU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Алканы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«</a:t>
                      </a:r>
                      <a:r>
                        <a:rPr lang="ru-RU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Циклоалканы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входят в состав нефти и газа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Думал, что имеют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только </a:t>
                      </a:r>
                      <a:r>
                        <a:rPr lang="ru-RU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</a:t>
                      </a:r>
                      <a:endParaRPr lang="ru-RU" sz="28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ное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</a:t>
                      </a:r>
                      <a:r>
                        <a:rPr lang="ru-RU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перерабаты</a:t>
                      </a:r>
                      <a:endParaRPr lang="ru-RU" sz="28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вают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где используют продукты переработки?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3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8545"/>
            <a:ext cx="7886700" cy="11637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приема "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на уроках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928256"/>
            <a:ext cx="8506691" cy="3117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3 этап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Чтение таблицы несколькими </a:t>
            </a:r>
            <a:r>
              <a:rPr lang="ru-RU" sz="2800" b="1" dirty="0" smtClean="0">
                <a:solidFill>
                  <a:srgbClr val="002060"/>
                </a:solidFill>
              </a:rPr>
              <a:t>студентами </a:t>
            </a:r>
            <a:r>
              <a:rPr lang="ru-RU" sz="2800" b="1" dirty="0">
                <a:solidFill>
                  <a:srgbClr val="002060"/>
                </a:solidFill>
              </a:rPr>
              <a:t>(выборочно). Никакого обсуждения, просто зачитывание тезисов.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4 эта</a:t>
            </a:r>
            <a:r>
              <a:rPr lang="ru-RU" sz="2800" b="1" dirty="0" smtClean="0">
                <a:solidFill>
                  <a:srgbClr val="002060"/>
                </a:solidFill>
              </a:rPr>
              <a:t>п. </a:t>
            </a:r>
            <a:r>
              <a:rPr lang="ru-RU" sz="2800" b="1" dirty="0">
                <a:solidFill>
                  <a:srgbClr val="002060"/>
                </a:solidFill>
              </a:rPr>
              <a:t>Повторное чтение текста. Эта стадия переводит урок уже в этап осмысления. При этом таблица может пополниться, либо какие-то тезисы уже перейдут из одной колонки в другую.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cdnimg.rg.ru/img/content/161/46/08/Depositphotos_11194195_m-2015_t_200x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3754582"/>
            <a:ext cx="6068291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399310"/>
            <a:ext cx="8977745" cy="520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"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работать на каждом этапе урока.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заставляет вспомнить то, что уже известно, то есть то, что нужно для стадии вызова.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вычленить из текста новое — что характерно для стадии осмысления.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предполагает самостоятельный анализ информации, интерактивное обсуждение, что приемлемо на стадии размышления или рефлексии.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6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349952" y="333592"/>
            <a:ext cx="6105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Взаимоопрос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983" y="872201"/>
            <a:ext cx="46412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Один из способов работы в парах. Используется на стадии «осмысления». </a:t>
            </a:r>
          </a:p>
          <a:p>
            <a:pPr algn="just" eaLnBrk="0" hangingPunct="0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Технология применения: </a:t>
            </a:r>
          </a:p>
          <a:p>
            <a:pPr algn="just" eaLnBrk="0" hangingPunct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Два ученика читают текст, останавливаясь после каждого абзаца, и задают друг другу вопросы разного уровня по содержанию прочитанного. </a:t>
            </a:r>
          </a:p>
          <a:p>
            <a:pPr algn="just" eaLnBrk="0" hangingPunct="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Данная форма способствует развитию коммуникативных навыков.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atic9.depositphotos.com/1629291/1124/i/450/depositphotos_11247956-stock-photo-students-reading-a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2299855"/>
            <a:ext cx="4405745" cy="45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8" y="335063"/>
            <a:ext cx="85621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, serif"/>
              </a:rPr>
              <a:t>Приём «Заполнение пропусков»</a:t>
            </a:r>
            <a:r>
              <a:rPr lang="ru-RU" sz="2800" b="1" dirty="0">
                <a:solidFill>
                  <a:srgbClr val="002060"/>
                </a:solidFill>
                <a:latin typeface="Times New Roman, serif"/>
              </a:rPr>
              <a:t> – в тексте закрывается часть слов и понятий, </a:t>
            </a:r>
            <a:r>
              <a:rPr lang="ru-RU" sz="2800" b="1" dirty="0" smtClean="0">
                <a:solidFill>
                  <a:srgbClr val="002060"/>
                </a:solidFill>
                <a:latin typeface="Times New Roman, serif"/>
              </a:rPr>
              <a:t>студенты </a:t>
            </a:r>
            <a:r>
              <a:rPr lang="ru-RU" sz="2800" b="1" dirty="0">
                <a:solidFill>
                  <a:srgbClr val="002060"/>
                </a:solidFill>
                <a:latin typeface="Times New Roman, serif"/>
              </a:rPr>
              <a:t>подбирают спрятанные слова по смыслу, т.е. </a:t>
            </a:r>
            <a:r>
              <a:rPr lang="ru-RU" sz="2800" b="1" dirty="0" smtClean="0">
                <a:solidFill>
                  <a:srgbClr val="002060"/>
                </a:solidFill>
                <a:latin typeface="Times New Roman, serif"/>
              </a:rPr>
              <a:t>задача </a:t>
            </a:r>
            <a:r>
              <a:rPr lang="ru-RU" sz="2800" b="1" dirty="0">
                <a:solidFill>
                  <a:srgbClr val="002060"/>
                </a:solidFill>
                <a:latin typeface="Times New Roman, serif"/>
              </a:rPr>
              <a:t>- восстановить текст</a:t>
            </a:r>
            <a:r>
              <a:rPr lang="ru-RU" sz="2800" b="1" dirty="0" smtClean="0">
                <a:solidFill>
                  <a:srgbClr val="002060"/>
                </a:solidFill>
                <a:latin typeface="Times New Roman, serif"/>
              </a:rPr>
              <a:t>.</a:t>
            </a:r>
          </a:p>
          <a:p>
            <a:endParaRPr lang="ru-RU" sz="2800" b="1" dirty="0">
              <a:solidFill>
                <a:srgbClr val="002060"/>
              </a:solidFill>
              <a:latin typeface="Times New Roman, serif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, serif"/>
                <a:hlinkClick r:id="rId2" action="ppaction://hlinkfile"/>
              </a:rPr>
              <a:t>Строение ПТ.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, serif"/>
                <a:hlinkClick r:id="rId2" action="ppaction://hlinkfile"/>
              </a:rPr>
              <a:t>docx</a:t>
            </a:r>
            <a:endParaRPr lang="ru-RU" sz="2800" b="1" dirty="0">
              <a:solidFill>
                <a:srgbClr val="002060"/>
              </a:solidFill>
              <a:latin typeface="Times New Roman, serif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, serif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12123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36" y="305341"/>
            <a:ext cx="7938655" cy="80367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стадии «Рефлексия»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885825" y="1357745"/>
            <a:ext cx="7115176" cy="29380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 знания.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целостного представления о предмете изучения.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новых целей в учебной деятельности.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и самооценка развития обучаемых в теме. </a:t>
            </a:r>
          </a:p>
        </p:txBody>
      </p:sp>
    </p:spTree>
    <p:extLst>
      <p:ext uri="{BB962C8B-B14F-4D97-AF65-F5344CB8AC3E}">
        <p14:creationId xmlns:p14="http://schemas.microsoft.com/office/powerpoint/2010/main" val="8530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70" y="512619"/>
            <a:ext cx="7543800" cy="7207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технологии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</a:rPr>
              <a:t> Суть интерактивного обучения состоит в том, что учебный процесс организован таким образом, что практически все учащиеся оказываются вовлеченными в процесс познания, они имеют возможность понимать и </a:t>
            </a:r>
            <a:r>
              <a:rPr lang="ru-RU" sz="2000" b="1" dirty="0" err="1">
                <a:solidFill>
                  <a:srgbClr val="002060"/>
                </a:solidFill>
              </a:rPr>
              <a:t>рефлексировать</a:t>
            </a:r>
            <a:r>
              <a:rPr lang="ru-RU" sz="2000" b="1" dirty="0">
                <a:solidFill>
                  <a:srgbClr val="002060"/>
                </a:solidFill>
              </a:rPr>
              <a:t> по поводу того, что они знают и думают.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2979"/>
              </p:ext>
            </p:extLst>
          </p:nvPr>
        </p:nvGraphicFramePr>
        <p:xfrm>
          <a:off x="193431" y="1524000"/>
          <a:ext cx="8812024" cy="5197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A820-C50E-4CAE-9693-994A0838795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022320"/>
            <a:ext cx="2983843" cy="11816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технологии предлагают:</a:t>
            </a:r>
          </a:p>
        </p:txBody>
      </p:sp>
    </p:spTree>
    <p:extLst>
      <p:ext uri="{BB962C8B-B14F-4D97-AF65-F5344CB8AC3E}">
        <p14:creationId xmlns:p14="http://schemas.microsoft.com/office/powerpoint/2010/main" val="30344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45" y="255986"/>
            <a:ext cx="8534400" cy="75009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 стадии «Рефлексия»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90945" y="1330037"/>
            <a:ext cx="8534401" cy="5250872"/>
          </a:xfrm>
        </p:spPr>
        <p:txBody>
          <a:bodyPr>
            <a:norm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обсуждаются записи, внесенные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по методу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того, как накапливаются знания. Путь от старого к новому становится более наглядным и понятным.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–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Возвращение к ключевым словам,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верным и неверным утверждениям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Достраивание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кластера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ключевых слов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Перепутанные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цепи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376443"/>
            <a:ext cx="806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Кластеры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385455"/>
            <a:ext cx="7886700" cy="4791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способ графической организации материала, позволяющий сделать наглядными те мыслительные процессы, которые происходят при погружении в ту или иную тему. Иногда такой способ называют «наглядным мозговым штурмом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быть использованы как в урочное время, так и при выполнении творческих домашних заданий.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old.vasilyev-school.ru/Images/tehno-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91" y="5010197"/>
            <a:ext cx="221317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2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138546"/>
            <a:ext cx="8756073" cy="116378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кластеров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1427018"/>
            <a:ext cx="8756073" cy="5334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Наглядное представление информации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Обобщение и систематизация больших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информации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Представление информации в виде конспекта,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схемы, которые могут быть использованы на этапе решения задач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Конструируют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содержание в соответствии с возрастными особенностями учащихся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и интеллектуальные способности учащихся, мышление, память, а также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интуитивные способности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old.vasilyev-school.ru/Images/tehno-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23106"/>
            <a:ext cx="221317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105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по составлению кластеров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6183"/>
            <a:ext cx="6117117" cy="39428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заполнять?</a:t>
            </a:r>
          </a:p>
          <a:p>
            <a:pPr algn="just"/>
            <a:r>
              <a:rPr lang="ru-RU" sz="3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многие называют «логической схемой», «виноградной лозой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Кластер состоит из ячеек, которая заполняется по ходу обсуждения темы. В центре размещаем ключевое слово, затем заполняем ячейки, которые помогут нам раскрыть сущность понятия (ключевого слова). Далее каждая ячейка раскрывается по образу «виноградной лозы»</a:t>
            </a:r>
          </a:p>
          <a:p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A820-C50E-4CAE-9693-994A08387956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r="34197"/>
          <a:stretch/>
        </p:blipFill>
        <p:spPr>
          <a:xfrm>
            <a:off x="6117117" y="3616911"/>
            <a:ext cx="3134708" cy="27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20" y="304800"/>
            <a:ext cx="8686800" cy="148243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слово “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стихотворение, состоящее из пяти строк, которое пишется по определенным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05220" y="2064329"/>
            <a:ext cx="8686800" cy="4281053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- 1 существительное (тема)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- 2 прилагательных (описывающие признаки и свойства выбранного предмета)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- 3 глагола (описывающие действия по теме)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 из 4-х слов (отношение  к теме)</a:t>
            </a:r>
          </a:p>
          <a:p>
            <a:pPr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- 1 слово – резюме  (синоним темы)</a:t>
            </a:r>
          </a:p>
        </p:txBody>
      </p:sp>
    </p:spTree>
    <p:extLst>
      <p:ext uri="{BB962C8B-B14F-4D97-AF65-F5344CB8AC3E}">
        <p14:creationId xmlns:p14="http://schemas.microsoft.com/office/powerpoint/2010/main" val="14024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1519" y="404665"/>
            <a:ext cx="7507025" cy="2808311"/>
          </a:xfrm>
        </p:spPr>
        <p:txBody>
          <a:bodyPr>
            <a:normAutofit/>
          </a:bodyPr>
          <a:lstStyle/>
          <a:p>
            <a:pPr marL="182880" indent="0" algn="l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Аммиак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бесцветный, легкий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раздражает, «отрезвляет»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с резким характерным запахом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нитрид водорода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41922" y="3670176"/>
            <a:ext cx="6394260" cy="2716769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Химия 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Органическая, неорганическая.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Открывает, изучает, превращает.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Очень сложный предмет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Это </a:t>
            </a:r>
            <a:r>
              <a:rPr lang="ru-RU" sz="2800" b="1" dirty="0">
                <a:solidFill>
                  <a:srgbClr val="7030A0"/>
                </a:solidFill>
              </a:rPr>
              <a:t>жизнь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27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10203"/>
            <a:ext cx="7543800" cy="98783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критического мышления приводит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следующим результатам: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Высокая мотивация учащихся к образовательному процессу.</a:t>
            </a:r>
          </a:p>
          <a:p>
            <a:pPr algn="just" eaLnBrk="1" hangingPunct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Возрастание мыслительных возможностей учащихся, гибкости мышления, его переключения с одного типа на другой.</a:t>
            </a:r>
          </a:p>
          <a:p>
            <a:pPr algn="just" eaLnBrk="1" hangingPunct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самостоятельно конструировать, строить понятия и оперировать ими.</a:t>
            </a:r>
          </a:p>
          <a:p>
            <a:pPr algn="just" eaLnBrk="1" hangingPunct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передавать другим авторскую информацию, подвергать ее коррекции, понимать и принимать точку зрения другого человека.</a:t>
            </a:r>
          </a:p>
          <a:p>
            <a:pPr algn="just" eaLnBrk="1" hangingPunct="1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анализировать полученную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10983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166255"/>
            <a:ext cx="8645237" cy="11637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обучение одновременно решает несколько задач: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01178"/>
              </p:ext>
            </p:extLst>
          </p:nvPr>
        </p:nvGraphicFramePr>
        <p:xfrm>
          <a:off x="388274" y="1039091"/>
          <a:ext cx="8755726" cy="5682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A820-C50E-4CAE-9693-994A083879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пассивного, активного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интерактивного методов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A820-C50E-4CAE-9693-994A0838795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 descr="использование интерактивных методов обучения на уроках русского языка в начальной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9" y="1690689"/>
            <a:ext cx="4316386" cy="2628931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405744"/>
            <a:ext cx="4613564" cy="231573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690689"/>
            <a:ext cx="4353341" cy="262893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032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Технологии </a:t>
            </a:r>
            <a:r>
              <a:rPr lang="ru-RU" sz="5400" b="1" dirty="0">
                <a:solidFill>
                  <a:srgbClr val="002060"/>
                </a:solidFill>
              </a:rPr>
              <a:t>сотрудничества </a:t>
            </a:r>
            <a:r>
              <a:rPr lang="ru-RU" sz="5400" b="1" dirty="0" smtClean="0">
                <a:solidFill>
                  <a:srgbClr val="002060"/>
                </a:solidFill>
              </a:rPr>
              <a:t>в образовательном процессе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A820-C50E-4CAE-9693-994A083879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0787" y="0"/>
            <a:ext cx="7827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Работа в парах</a:t>
            </a:r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58279"/>
            <a:ext cx="8916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пар (по системе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Антонины Степановны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Границкой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80110"/>
            <a:ext cx="7886700" cy="589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0837" y="1825625"/>
            <a:ext cx="8806046" cy="471372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СТАТИСТИЧЕСКАЯ         ДИНАМИЧЕСКАЯ          ВАРИАЦИОННАЯ  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236000">
            <a:off x="1625162" y="1427076"/>
            <a:ext cx="491839" cy="229615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13822" y="1825625"/>
            <a:ext cx="484632" cy="18121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627883">
            <a:off x="6560181" y="1430651"/>
            <a:ext cx="484632" cy="214134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427764"/>
            <a:ext cx="7827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ПАРА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состава) - совместно работают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сидящие за одной партой.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646220" y="2277430"/>
            <a:ext cx="1164942" cy="1157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 </a:t>
            </a:r>
            <a:r>
              <a:rPr lang="ru-RU" sz="2400" b="1" dirty="0"/>
              <a:t>1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838857" y="2277430"/>
            <a:ext cx="1270998" cy="1157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350" dirty="0"/>
              <a:t>  </a:t>
            </a:r>
            <a:r>
              <a:rPr lang="ru-RU" sz="2400" b="1" dirty="0"/>
              <a:t>2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785045" y="2844025"/>
            <a:ext cx="1053812" cy="76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318655" y="4137366"/>
            <a:ext cx="8700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статистической паре работа ведётся в режиме "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 "взаимоконтроль".</a:t>
            </a:r>
            <a:endParaRPr lang="ru-RU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1628</Words>
  <Application>Microsoft Office PowerPoint</Application>
  <PresentationFormat>Экран (4:3)</PresentationFormat>
  <Paragraphs>269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Helvetica Neue</vt:lpstr>
      <vt:lpstr>Times New Roman</vt:lpstr>
      <vt:lpstr>Times New Roman, serif</vt:lpstr>
      <vt:lpstr>Verdana</vt:lpstr>
      <vt:lpstr>Тема Office</vt:lpstr>
      <vt:lpstr>«Технологии обучения для реализации системно-деятельностного подхода на уроках»</vt:lpstr>
      <vt:lpstr>«Учитель должен думать о том, чтобы сначала сделать ученика пригодным для восприятия образования.  Учитель, прежде чем образовывать ученика своими наставлениями, сначала должен пробуждать в ученике стремление к образованию, делать ученика, по крайней мере, годным к образованию» </vt:lpstr>
      <vt:lpstr>Основные  черты обобщенной модели развивающего обучения и его технологии: </vt:lpstr>
      <vt:lpstr>Интерактивные технологии  Суть интерактивного обучения состоит в том, что учебный процесс организован таким образом, что практически все учащиеся оказываются вовлеченными в процесс познания, они имеют возможность понимать и рефлексировать по поводу того, что они знают и думают.</vt:lpstr>
      <vt:lpstr>Интерактивное обучение одновременно решает несколько задач:  </vt:lpstr>
      <vt:lpstr>Схемы пассивного, активного  и интерактивного методов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ВАРИАЦИОННАЯ ПАРА - малая группа из 4 человек. Каждый работает то с одним, то с другим партнёром. При этом происходит обмен материалами, варианты которых будут проработаны каждым членом группы</vt:lpstr>
      <vt:lpstr>Результат работы в паре</vt:lpstr>
      <vt:lpstr>Презентация PowerPoint</vt:lpstr>
      <vt:lpstr>Презентация PowerPoint</vt:lpstr>
      <vt:lpstr>Презентация PowerPoint</vt:lpstr>
      <vt:lpstr>Основные этапы работы над проектом</vt:lpstr>
      <vt:lpstr>Классификация проектов</vt:lpstr>
      <vt:lpstr>Примеры продуктов проектной работы</vt:lpstr>
      <vt:lpstr>Примеры продуктов проектной работы</vt:lpstr>
      <vt:lpstr>Примеры продуктов проектной работы</vt:lpstr>
      <vt:lpstr>Примеры продуктов проектной работы</vt:lpstr>
      <vt:lpstr>Презентация PowerPoint</vt:lpstr>
      <vt:lpstr>Презентация PowerPoint</vt:lpstr>
      <vt:lpstr>Презентация PowerPoint</vt:lpstr>
      <vt:lpstr>Критически мыслящий человек задает вопросы</vt:lpstr>
      <vt:lpstr>Трёхфазовая структура урока </vt:lpstr>
      <vt:lpstr>Цели стадии «Вызов» </vt:lpstr>
      <vt:lpstr>Приемы стадии «Вызов» </vt:lpstr>
      <vt:lpstr>Прием “Смысловое чтение и работа с текстом” </vt:lpstr>
      <vt:lpstr>Цели стадии «Осмысление (реализация)»</vt:lpstr>
      <vt:lpstr>Приемы стадии «Осмысление (реализация)»</vt:lpstr>
      <vt:lpstr>Презентация PowerPoint</vt:lpstr>
      <vt:lpstr>Презентация PowerPoint</vt:lpstr>
      <vt:lpstr>Презентация PowerPoint</vt:lpstr>
      <vt:lpstr>Использование приема "Инсерт" на уроках </vt:lpstr>
      <vt:lpstr>Презентация PowerPoint</vt:lpstr>
      <vt:lpstr>Презентация PowerPoint</vt:lpstr>
      <vt:lpstr>Презентация PowerPoint</vt:lpstr>
      <vt:lpstr>Цели стадии «Рефлексия»</vt:lpstr>
      <vt:lpstr>Приемы стадии «Рефлексия»</vt:lpstr>
      <vt:lpstr>Презентация PowerPoint</vt:lpstr>
      <vt:lpstr>Роль кластеров в обучение</vt:lpstr>
      <vt:lpstr>Памятка по составлению кластеров </vt:lpstr>
      <vt:lpstr>Презентация PowerPoint</vt:lpstr>
      <vt:lpstr> Синквейн (в переводе с французского слово “синквейн”  означает стихотворение, состоящее из пяти строк, которое пишется по определенным правилам  </vt:lpstr>
      <vt:lpstr>Аммиак бесцветный, легкий взаимодействует , раздражает, «отрезвляет»  газ с резким характерным запахом нитрид водорода </vt:lpstr>
      <vt:lpstr>Развитие критического мышления приводит  к следующим результатам: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Лара</cp:lastModifiedBy>
  <cp:revision>146</cp:revision>
  <dcterms:created xsi:type="dcterms:W3CDTF">2014-11-21T11:00:06Z</dcterms:created>
  <dcterms:modified xsi:type="dcterms:W3CDTF">2021-03-24T21:19:46Z</dcterms:modified>
</cp:coreProperties>
</file>