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2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C69B5-5821-4D6A-AB77-EF1E7020C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D49C6C-3321-434B-AFD1-219AF8440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B7EDB3-7EB0-49AA-8DDE-3C3EEDB6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0024A-464D-4869-B939-08C7EA59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61C7DE-FAC1-4EAE-B622-F0E5790C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8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44B07-4F14-4D38-958F-5A236CEB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0B5F75-5B68-4CD0-AA1F-76474DA5B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11558A-BC7D-4A38-BA6D-D74CAD2E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468B7-DADB-4168-96EE-D59FD60F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A6E843-3777-40A0-932E-3EBC86FA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7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A7CDB0-3658-48AC-8E80-1F072A015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1ABA40-953C-4E87-BAC2-414522EB9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5781D-6C89-46E7-A27B-C0F4516A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7A6071-8547-4E6E-A53B-BA695221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6B9D3-5260-49AA-9FE7-8EDB733C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2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B9FAF-4BF2-481E-8D29-92330D83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56E17-2172-4D3A-A24D-AA9048264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A326E0-E9C6-4C9B-83EA-C759A0258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B620EF-4C50-43E4-9ACF-3DF490DB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6D74C-0943-4370-B89E-5B7C65A9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8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70E0A-B0CD-4A4E-BCA9-D7113EC7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3D4B1-CA57-4667-A001-C47FD1504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4D541-D4A6-43BE-965C-D6BF4EDE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CDD368-1BBD-453A-B14A-8636EAB9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DBF9F7-51D6-41E8-82BF-28BFE8E3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B8ADB-D4E8-47E8-9E6D-0732DFFB7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1CB54A-206F-40DF-9ED3-9EA61E96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FAEF77-7FB8-4E42-A71C-53ABA3040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0008AF-D2EA-404C-B9E9-CC6AFB90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0F5B49-5ED6-4E20-A122-308CB05F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FDD65E-3648-4E41-8AE3-7B85125D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9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2DD6F-D5D5-4EA3-BF8F-A8CA0267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C8282E-73EB-4FA5-938B-C1C82DAF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26A867-0CC5-4484-9796-F4E3B4CD9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545245-079A-4C18-ADA2-FCD2B721A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A32E99-C4ED-4CAC-AD94-D43EB97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199741-372A-4305-AF83-A5804EFF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0F51870-9932-4AF9-BE32-DFE68FE8B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B3A4A3-3E9B-4C8F-AAD6-41FFF5BA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2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843AD-6D60-4E94-A502-848523BF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685FFB-2B97-47BA-A398-05E6E1EC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09F8FB-9303-4B2F-8F16-0FF2E64C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3380A5-7D3D-4899-A938-ADDFA039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00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F7A693-F611-4AD2-9B66-19FAB418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37267A-2B11-4EA5-A33E-7350C0A3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0B1E1A-2E1A-4975-823B-DE531004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99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8E58F-827D-4BA3-9E33-58560564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61F8C-8B6D-45C9-BE8F-20B4CFDC8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AC98C-7AB0-4075-98CB-28EC20FC6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1368F7-F4E8-41FC-BF0C-B84BAF6C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18EC22-A83F-468C-AEBE-D2EC81343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486110-FD69-4554-99C1-2B49FD87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9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8A774-81AC-4886-BA83-F944D8A4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528A3D-D38B-482E-AB89-56C5A7733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2B710E-E593-4234-B973-E1D972CD6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107D05-3858-4B61-8B34-110F6DA9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078548-3325-4E02-B01E-32A47EF5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C49AEC-9570-42AB-B26C-F955495B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0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28651-10AC-4E60-BECD-C2BB127B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4A0018-C405-4A36-8627-6D39876B0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0D1DC-1EA4-4236-9D82-198ED43A4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3204B-33C0-46A0-A893-D99E547E05BA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10FDA-624A-41DB-B0BE-8598C39FD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9405-85CA-4B9C-B66D-8E6A6C718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70DA-5957-430E-B5A4-CB62F82D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33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546EE-BADE-4C38-81F9-72EEF79EB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372" y="390472"/>
            <a:ext cx="11391255" cy="21202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latin typeface="+mn-lt"/>
              </a:rPr>
              <a:t>Презентация к уроку математики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по теме: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«Единицы массы: центнер и тонна»</a:t>
            </a:r>
            <a:r>
              <a:rPr lang="ru-RU" sz="3600" dirty="0">
                <a:latin typeface="+mn-lt"/>
              </a:rPr>
              <a:t>,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образовательная система «Школа России», 4  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8670E9-CAB5-4EDA-8966-FADDC099C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0936" y="2691513"/>
            <a:ext cx="6909660" cy="165576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ru-RU" dirty="0">
                <a:cs typeface="Arial" panose="020B0604020202020204" pitchFamily="34" charset="0"/>
              </a:rPr>
              <a:t>Подготовила: учитель начальных классов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cs typeface="Arial" panose="020B0604020202020204" pitchFamily="34" charset="0"/>
              </a:rPr>
              <a:t>МБОУ «Гимназия №3 им. </a:t>
            </a:r>
            <a:r>
              <a:rPr lang="ru-RU" dirty="0" err="1">
                <a:cs typeface="Arial" panose="020B0604020202020204" pitchFamily="34" charset="0"/>
              </a:rPr>
              <a:t>Б.В.Шапошникова</a:t>
            </a:r>
            <a:r>
              <a:rPr lang="ru-RU" dirty="0">
                <a:cs typeface="Arial" panose="020B0604020202020204" pitchFamily="34" charset="0"/>
              </a:rPr>
              <a:t>» г. Брянска</a:t>
            </a:r>
          </a:p>
          <a:p>
            <a:pPr algn="l">
              <a:lnSpc>
                <a:spcPct val="150000"/>
              </a:lnSpc>
            </a:pPr>
            <a:r>
              <a:rPr lang="ru-RU" dirty="0">
                <a:cs typeface="Arial" panose="020B0604020202020204" pitchFamily="34" charset="0"/>
              </a:rPr>
              <a:t>Симанова Екатерина Александровна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771B3C-0DF5-4800-A1EC-A9D3C3B9F975}"/>
              </a:ext>
            </a:extLst>
          </p:cNvPr>
          <p:cNvSpPr txBox="1"/>
          <p:nvPr/>
        </p:nvSpPr>
        <p:spPr>
          <a:xfrm>
            <a:off x="10955764" y="64675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07.11.2022</a:t>
            </a:r>
          </a:p>
        </p:txBody>
      </p:sp>
    </p:spTree>
    <p:extLst>
      <p:ext uri="{BB962C8B-B14F-4D97-AF65-F5344CB8AC3E}">
        <p14:creationId xmlns:p14="http://schemas.microsoft.com/office/powerpoint/2010/main" val="313336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82A2F-E34D-42FF-96AA-7E358D42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n-l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68E91-F5D3-41EB-BFF2-E2752F196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РТ с. 16 №5, Уч. с. 45 № 202, 207</a:t>
            </a:r>
          </a:p>
        </p:txBody>
      </p:sp>
    </p:spTree>
    <p:extLst>
      <p:ext uri="{BB962C8B-B14F-4D97-AF65-F5344CB8AC3E}">
        <p14:creationId xmlns:p14="http://schemas.microsoft.com/office/powerpoint/2010/main" val="230472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0E048-3BE8-4A3E-A9CE-A898DA6FE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B530DE0-F288-4BA9-AD5A-9F31BF12A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878369"/>
              </p:ext>
            </p:extLst>
          </p:nvPr>
        </p:nvGraphicFramePr>
        <p:xfrm>
          <a:off x="1388917" y="1027906"/>
          <a:ext cx="9414165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33">
                  <a:extLst>
                    <a:ext uri="{9D8B030D-6E8A-4147-A177-3AD203B41FA5}">
                      <a16:colId xmlns:a16="http://schemas.microsoft.com/office/drawing/2014/main" val="879861934"/>
                    </a:ext>
                  </a:extLst>
                </a:gridCol>
                <a:gridCol w="1882833">
                  <a:extLst>
                    <a:ext uri="{9D8B030D-6E8A-4147-A177-3AD203B41FA5}">
                      <a16:colId xmlns:a16="http://schemas.microsoft.com/office/drawing/2014/main" val="652224667"/>
                    </a:ext>
                  </a:extLst>
                </a:gridCol>
                <a:gridCol w="1882833">
                  <a:extLst>
                    <a:ext uri="{9D8B030D-6E8A-4147-A177-3AD203B41FA5}">
                      <a16:colId xmlns:a16="http://schemas.microsoft.com/office/drawing/2014/main" val="3390393923"/>
                    </a:ext>
                  </a:extLst>
                </a:gridCol>
                <a:gridCol w="1882833">
                  <a:extLst>
                    <a:ext uri="{9D8B030D-6E8A-4147-A177-3AD203B41FA5}">
                      <a16:colId xmlns:a16="http://schemas.microsoft.com/office/drawing/2014/main" val="1276963473"/>
                    </a:ext>
                  </a:extLst>
                </a:gridCol>
                <a:gridCol w="1882833">
                  <a:extLst>
                    <a:ext uri="{9D8B030D-6E8A-4147-A177-3AD203B41FA5}">
                      <a16:colId xmlns:a16="http://schemas.microsoft.com/office/drawing/2014/main" val="63274082"/>
                    </a:ext>
                  </a:extLst>
                </a:gridCol>
              </a:tblGrid>
              <a:tr h="597333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3568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789156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563556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241126"/>
                  </a:ext>
                </a:extLst>
              </a:tr>
              <a:tr h="597333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130694"/>
                  </a:ext>
                </a:extLst>
              </a:tr>
            </a:tbl>
          </a:graphicData>
        </a:graphic>
      </p:graphicFrame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01D4A6F4-44D8-4C99-B516-D1CBD43FA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286805"/>
              </p:ext>
            </p:extLst>
          </p:nvPr>
        </p:nvGraphicFramePr>
        <p:xfrm>
          <a:off x="471933" y="2831667"/>
          <a:ext cx="9414165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33">
                  <a:extLst>
                    <a:ext uri="{9D8B030D-6E8A-4147-A177-3AD203B41FA5}">
                      <a16:colId xmlns:a16="http://schemas.microsoft.com/office/drawing/2014/main" val="879861934"/>
                    </a:ext>
                  </a:extLst>
                </a:gridCol>
                <a:gridCol w="1882833">
                  <a:extLst>
                    <a:ext uri="{9D8B030D-6E8A-4147-A177-3AD203B41FA5}">
                      <a16:colId xmlns:a16="http://schemas.microsoft.com/office/drawing/2014/main" val="652224667"/>
                    </a:ext>
                  </a:extLst>
                </a:gridCol>
                <a:gridCol w="1882833">
                  <a:extLst>
                    <a:ext uri="{9D8B030D-6E8A-4147-A177-3AD203B41FA5}">
                      <a16:colId xmlns:a16="http://schemas.microsoft.com/office/drawing/2014/main" val="3390393923"/>
                    </a:ext>
                  </a:extLst>
                </a:gridCol>
                <a:gridCol w="1882833">
                  <a:extLst>
                    <a:ext uri="{9D8B030D-6E8A-4147-A177-3AD203B41FA5}">
                      <a16:colId xmlns:a16="http://schemas.microsoft.com/office/drawing/2014/main" val="1276963473"/>
                    </a:ext>
                  </a:extLst>
                </a:gridCol>
                <a:gridCol w="1882833">
                  <a:extLst>
                    <a:ext uri="{9D8B030D-6E8A-4147-A177-3AD203B41FA5}">
                      <a16:colId xmlns:a16="http://schemas.microsoft.com/office/drawing/2014/main" val="63274082"/>
                    </a:ext>
                  </a:extLst>
                </a:gridCol>
              </a:tblGrid>
              <a:tr h="597333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789156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563556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3568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965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459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241126"/>
                  </a:ext>
                </a:extLst>
              </a:tr>
              <a:tr h="597333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/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1306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EE5EAC0-CCA8-4D5A-ADF7-169D9CE2ACAA}"/>
              </a:ext>
            </a:extLst>
          </p:cNvPr>
          <p:cNvSpPr txBox="1"/>
          <p:nvPr/>
        </p:nvSpPr>
        <p:spPr>
          <a:xfrm>
            <a:off x="2572718" y="4844146"/>
            <a:ext cx="757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Что такое </a:t>
            </a:r>
            <a:r>
              <a:rPr lang="ru-RU" sz="4000" b="1" dirty="0">
                <a:solidFill>
                  <a:srgbClr val="FF0000"/>
                </a:solidFill>
              </a:rPr>
              <a:t>«МАССА» </a:t>
            </a:r>
            <a:r>
              <a:rPr lang="ru-RU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63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96F27-9304-4710-B1F3-60266022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531F9-6662-4D37-B474-5739B529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id="{CD4F81F2-143A-4D4F-8E97-E10CAA9D0FE3}"/>
              </a:ext>
            </a:extLst>
          </p:cNvPr>
          <p:cNvSpPr/>
          <p:nvPr/>
        </p:nvSpPr>
        <p:spPr>
          <a:xfrm>
            <a:off x="480448" y="876569"/>
            <a:ext cx="8431078" cy="4122549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Из </a:t>
            </a:r>
            <a:r>
              <a:rPr lang="ru-RU" sz="4000" b="0" i="0" dirty="0">
                <a:solidFill>
                  <a:schemeClr val="tx1"/>
                </a:solidFill>
                <a:effectLst/>
              </a:rPr>
              <a:t>словаря С.И.  Ожегова:</a:t>
            </a:r>
          </a:p>
          <a:p>
            <a:pPr algn="ctr"/>
            <a:r>
              <a:rPr lang="ru-RU" sz="4000" b="0" i="0" dirty="0">
                <a:solidFill>
                  <a:schemeClr val="tx1"/>
                </a:solidFill>
                <a:effectLst/>
              </a:rPr>
              <a:t>Масса-это одна из основных величин механике  измеряющая количество вещества в теле.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0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61AA1-2D07-49FA-920C-BA158A31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6C97B5-D114-423A-90A6-51AC68337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1A3DA3-2542-422F-BE38-2BE73EAE3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71" y="1027906"/>
            <a:ext cx="3655897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842EE75-EBCE-46E5-B106-82D081836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757" y="1027906"/>
            <a:ext cx="3221054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723ECF-39EC-4165-8104-BD63C6C0464C}"/>
              </a:ext>
            </a:extLst>
          </p:cNvPr>
          <p:cNvSpPr txBox="1"/>
          <p:nvPr/>
        </p:nvSpPr>
        <p:spPr>
          <a:xfrm>
            <a:off x="4024664" y="4222843"/>
            <a:ext cx="20713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Центнер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80FB8-6F6C-43E0-B3A0-9864CFFC0323}"/>
              </a:ext>
            </a:extLst>
          </p:cNvPr>
          <p:cNvSpPr txBox="1"/>
          <p:nvPr/>
        </p:nvSpPr>
        <p:spPr>
          <a:xfrm>
            <a:off x="8798891" y="4222843"/>
            <a:ext cx="1485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Тонна</a:t>
            </a:r>
          </a:p>
        </p:txBody>
      </p:sp>
    </p:spTree>
    <p:extLst>
      <p:ext uri="{BB962C8B-B14F-4D97-AF65-F5344CB8AC3E}">
        <p14:creationId xmlns:p14="http://schemas.microsoft.com/office/powerpoint/2010/main" val="15386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764160-10C3-4230-85E0-4525447E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Тема урока:</a:t>
            </a:r>
            <a:br>
              <a:rPr lang="ru-RU" dirty="0">
                <a:latin typeface="+mn-lt"/>
              </a:rPr>
            </a:br>
            <a:r>
              <a:rPr lang="ru-RU" b="1" dirty="0">
                <a:solidFill>
                  <a:srgbClr val="FF0000"/>
                </a:solidFill>
                <a:latin typeface="+mn-lt"/>
              </a:rPr>
              <a:t>Единицы массы: центнер и тонна</a:t>
            </a:r>
          </a:p>
        </p:txBody>
      </p:sp>
    </p:spTree>
    <p:extLst>
      <p:ext uri="{BB962C8B-B14F-4D97-AF65-F5344CB8AC3E}">
        <p14:creationId xmlns:p14="http://schemas.microsoft.com/office/powerpoint/2010/main" val="132951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96F27-9304-4710-B1F3-60266022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531F9-6662-4D37-B474-5739B529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id="{CD4F81F2-143A-4D4F-8E97-E10CAA9D0FE3}"/>
              </a:ext>
            </a:extLst>
          </p:cNvPr>
          <p:cNvSpPr/>
          <p:nvPr/>
        </p:nvSpPr>
        <p:spPr>
          <a:xfrm>
            <a:off x="480448" y="876569"/>
            <a:ext cx="8431078" cy="4122549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Из </a:t>
            </a:r>
            <a:r>
              <a:rPr lang="ru-RU" sz="4000" b="0" i="0" dirty="0">
                <a:solidFill>
                  <a:schemeClr val="tx1"/>
                </a:solidFill>
                <a:effectLst/>
              </a:rPr>
              <a:t>словаря С.И.  Ожегова:</a:t>
            </a:r>
          </a:p>
          <a:p>
            <a:pPr algn="ctr"/>
            <a:r>
              <a:rPr lang="ru-RU" sz="4000" b="0" i="0" dirty="0">
                <a:solidFill>
                  <a:schemeClr val="tx1"/>
                </a:solidFill>
                <a:effectLst/>
              </a:rPr>
              <a:t>Центнер - мера массы, равная 100 кг.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0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96F27-9304-4710-B1F3-60266022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531F9-6662-4D37-B474-5739B529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id="{CD4F81F2-143A-4D4F-8E97-E10CAA9D0FE3}"/>
              </a:ext>
            </a:extLst>
          </p:cNvPr>
          <p:cNvSpPr/>
          <p:nvPr/>
        </p:nvSpPr>
        <p:spPr>
          <a:xfrm>
            <a:off x="480448" y="876569"/>
            <a:ext cx="8431078" cy="4122549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Из </a:t>
            </a:r>
            <a:r>
              <a:rPr lang="ru-RU" sz="4000" b="0" i="0" dirty="0">
                <a:solidFill>
                  <a:schemeClr val="tx1"/>
                </a:solidFill>
                <a:effectLst/>
              </a:rPr>
              <a:t>словаря С.И.  Ожегова:</a:t>
            </a:r>
          </a:p>
          <a:p>
            <a:pPr algn="ctr"/>
            <a:r>
              <a:rPr lang="ru-RU" sz="4000" b="0" i="0" dirty="0">
                <a:solidFill>
                  <a:schemeClr val="tx1"/>
                </a:solidFill>
                <a:effectLst/>
              </a:rPr>
              <a:t>Тонна - </a:t>
            </a:r>
            <a:r>
              <a:rPr lang="ru-RU" sz="4000" dirty="0">
                <a:solidFill>
                  <a:srgbClr val="333333"/>
                </a:solidFill>
                <a:latin typeface="YS Text"/>
              </a:rPr>
              <a:t>е</a:t>
            </a:r>
            <a:r>
              <a:rPr lang="ru-RU" sz="4000" b="0" i="0" dirty="0">
                <a:solidFill>
                  <a:srgbClr val="333333"/>
                </a:solidFill>
                <a:effectLst/>
                <a:latin typeface="YS Text"/>
              </a:rPr>
              <a:t>диница массы, равная 1000 кг</a:t>
            </a:r>
            <a:r>
              <a:rPr lang="ru-RU" sz="4000" b="0" i="0" dirty="0">
                <a:solidFill>
                  <a:schemeClr val="tx1"/>
                </a:solidFill>
                <a:effectLst/>
              </a:rPr>
              <a:t>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96F27-9304-4710-B1F3-60266022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E531F9-6662-4D37-B474-5739B529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виток: вертикальный 3">
            <a:extLst>
              <a:ext uri="{FF2B5EF4-FFF2-40B4-BE49-F238E27FC236}">
                <a16:creationId xmlns:a16="http://schemas.microsoft.com/office/drawing/2014/main" id="{CD4F81F2-143A-4D4F-8E97-E10CAA9D0FE3}"/>
              </a:ext>
            </a:extLst>
          </p:cNvPr>
          <p:cNvSpPr/>
          <p:nvPr/>
        </p:nvSpPr>
        <p:spPr>
          <a:xfrm>
            <a:off x="480448" y="876569"/>
            <a:ext cx="8431078" cy="4122549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Центнер – </a:t>
            </a:r>
            <a:r>
              <a:rPr lang="ru-RU" sz="4000" i="1" dirty="0">
                <a:solidFill>
                  <a:schemeClr val="tx1"/>
                </a:solidFill>
              </a:rPr>
              <a:t>ц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</a:rPr>
              <a:t>Тонна – </a:t>
            </a:r>
            <a:r>
              <a:rPr lang="ru-RU" sz="4000" i="1" dirty="0">
                <a:solidFill>
                  <a:schemeClr val="tx1"/>
                </a:solidFill>
              </a:rPr>
              <a:t>т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</a:rPr>
              <a:t>1 </a:t>
            </a:r>
            <a:r>
              <a:rPr lang="ru-RU" sz="4000" i="1" dirty="0">
                <a:solidFill>
                  <a:schemeClr val="tx1"/>
                </a:solidFill>
              </a:rPr>
              <a:t>ц</a:t>
            </a:r>
            <a:r>
              <a:rPr lang="ru-RU" sz="4000" dirty="0">
                <a:solidFill>
                  <a:schemeClr val="tx1"/>
                </a:solidFill>
              </a:rPr>
              <a:t> = 100 </a:t>
            </a:r>
            <a:r>
              <a:rPr lang="ru-RU" sz="4000" i="1" dirty="0">
                <a:solidFill>
                  <a:schemeClr val="tx1"/>
                </a:solidFill>
              </a:rPr>
              <a:t>кг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</a:rPr>
              <a:t>1 </a:t>
            </a:r>
            <a:r>
              <a:rPr lang="ru-RU" sz="4000" i="1" dirty="0">
                <a:solidFill>
                  <a:schemeClr val="tx1"/>
                </a:solidFill>
              </a:rPr>
              <a:t>т</a:t>
            </a:r>
            <a:r>
              <a:rPr lang="ru-RU" sz="4000" dirty="0">
                <a:solidFill>
                  <a:schemeClr val="tx1"/>
                </a:solidFill>
              </a:rPr>
              <a:t> = 1000 </a:t>
            </a:r>
            <a:r>
              <a:rPr lang="ru-RU" sz="4000" i="1" dirty="0">
                <a:solidFill>
                  <a:schemeClr val="tx1"/>
                </a:solidFill>
              </a:rPr>
              <a:t>кг</a:t>
            </a:r>
          </a:p>
        </p:txBody>
      </p:sp>
    </p:spTree>
    <p:extLst>
      <p:ext uri="{BB962C8B-B14F-4D97-AF65-F5344CB8AC3E}">
        <p14:creationId xmlns:p14="http://schemas.microsoft.com/office/powerpoint/2010/main" val="246937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FDC23-F9BB-4BC5-835C-565347BA0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Переведите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3E2D1-8AF6-4C81-ACA1-567D9BBF5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5ц =  500 кг               800кг = 8ц              7000кг = 7т</a:t>
            </a:r>
          </a:p>
          <a:p>
            <a:pPr marL="0" indent="0">
              <a:buNone/>
            </a:pPr>
            <a:r>
              <a:rPr lang="ru-RU" sz="3600" dirty="0"/>
              <a:t>4ц32кг = 432кг         1600кг = 16ц         4000кг = 4т</a:t>
            </a:r>
          </a:p>
          <a:p>
            <a:pPr marL="0" indent="0">
              <a:buNone/>
            </a:pPr>
            <a:r>
              <a:rPr lang="ru-RU" sz="3600" dirty="0"/>
              <a:t>18ц7кг = 1807кг       9000кг =90ц          30ц = 3т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B45950-897E-4EED-8F88-A17BAFF82C53}"/>
              </a:ext>
            </a:extLst>
          </p:cNvPr>
          <p:cNvSpPr/>
          <p:nvPr/>
        </p:nvSpPr>
        <p:spPr>
          <a:xfrm>
            <a:off x="1911927" y="1690688"/>
            <a:ext cx="789709" cy="5537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FB2F9B-9095-4349-B1E3-5F4AB2043FCE}"/>
              </a:ext>
            </a:extLst>
          </p:cNvPr>
          <p:cNvSpPr/>
          <p:nvPr/>
        </p:nvSpPr>
        <p:spPr>
          <a:xfrm>
            <a:off x="2611581" y="2272362"/>
            <a:ext cx="789709" cy="5537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692462-DFD8-486E-946E-87DAC375C3DF}"/>
              </a:ext>
            </a:extLst>
          </p:cNvPr>
          <p:cNvSpPr/>
          <p:nvPr/>
        </p:nvSpPr>
        <p:spPr>
          <a:xfrm>
            <a:off x="2611581" y="2947303"/>
            <a:ext cx="1004455" cy="5537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DC4E49-B9A5-4269-8200-72B46709C5B7}"/>
              </a:ext>
            </a:extLst>
          </p:cNvPr>
          <p:cNvSpPr/>
          <p:nvPr/>
        </p:nvSpPr>
        <p:spPr>
          <a:xfrm>
            <a:off x="6106393" y="1690688"/>
            <a:ext cx="249381" cy="5537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3E8FDF-647D-4928-B612-B3498DF68F7F}"/>
              </a:ext>
            </a:extLst>
          </p:cNvPr>
          <p:cNvSpPr/>
          <p:nvPr/>
        </p:nvSpPr>
        <p:spPr>
          <a:xfrm>
            <a:off x="6334995" y="2299854"/>
            <a:ext cx="519548" cy="5537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F81D105-27AE-4409-96A7-2BF4B86E7CFF}"/>
              </a:ext>
            </a:extLst>
          </p:cNvPr>
          <p:cNvSpPr/>
          <p:nvPr/>
        </p:nvSpPr>
        <p:spPr>
          <a:xfrm>
            <a:off x="6334995" y="2947303"/>
            <a:ext cx="460662" cy="5537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5761AC-4A6C-4189-ACEA-3F9F9BA68B13}"/>
              </a:ext>
            </a:extLst>
          </p:cNvPr>
          <p:cNvSpPr/>
          <p:nvPr/>
        </p:nvSpPr>
        <p:spPr>
          <a:xfrm>
            <a:off x="9760531" y="1690688"/>
            <a:ext cx="249381" cy="5537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B8C53A0-7CAE-4B60-8E5D-7294F5C25F26}"/>
              </a:ext>
            </a:extLst>
          </p:cNvPr>
          <p:cNvSpPr/>
          <p:nvPr/>
        </p:nvSpPr>
        <p:spPr>
          <a:xfrm>
            <a:off x="9753607" y="2323848"/>
            <a:ext cx="249381" cy="5537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FC9893-BC3D-4475-963C-BA509F1C98BE}"/>
              </a:ext>
            </a:extLst>
          </p:cNvPr>
          <p:cNvSpPr/>
          <p:nvPr/>
        </p:nvSpPr>
        <p:spPr>
          <a:xfrm>
            <a:off x="9150931" y="2947303"/>
            <a:ext cx="249381" cy="5537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7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205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YS Text</vt:lpstr>
      <vt:lpstr>Тема Office</vt:lpstr>
      <vt:lpstr>Презентация к уроку математики по теме: «Единицы массы: центнер и тонна», образовательная система «Школа России», 4  класс</vt:lpstr>
      <vt:lpstr>Презентация PowerPoint</vt:lpstr>
      <vt:lpstr>Презентация PowerPoint</vt:lpstr>
      <vt:lpstr>Презентация PowerPoint</vt:lpstr>
      <vt:lpstr>Тема урока: Единицы массы: центнер и тонна</vt:lpstr>
      <vt:lpstr>Презентация PowerPoint</vt:lpstr>
      <vt:lpstr>Презентация PowerPoint</vt:lpstr>
      <vt:lpstr>Презентация PowerPoint</vt:lpstr>
      <vt:lpstr>Переведите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математики по теме: «Единицы массы: центнер и тонна», образовательная система «Школа России», 4  класс</dc:title>
  <dc:creator>Екатерина Симанова</dc:creator>
  <cp:lastModifiedBy>Екатерина Симанова</cp:lastModifiedBy>
  <cp:revision>2</cp:revision>
  <dcterms:created xsi:type="dcterms:W3CDTF">2022-11-03T16:32:09Z</dcterms:created>
  <dcterms:modified xsi:type="dcterms:W3CDTF">2022-11-05T08:47:29Z</dcterms:modified>
</cp:coreProperties>
</file>