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05" r:id="rId2"/>
    <p:sldId id="307" r:id="rId3"/>
    <p:sldId id="267" r:id="rId4"/>
    <p:sldId id="268" r:id="rId5"/>
    <p:sldId id="264" r:id="rId6"/>
    <p:sldId id="261" r:id="rId7"/>
    <p:sldId id="284" r:id="rId8"/>
    <p:sldId id="260" r:id="rId9"/>
    <p:sldId id="285" r:id="rId10"/>
    <p:sldId id="262" r:id="rId11"/>
    <p:sldId id="271" r:id="rId12"/>
    <p:sldId id="274" r:id="rId13"/>
    <p:sldId id="275" r:id="rId14"/>
    <p:sldId id="263" r:id="rId15"/>
    <p:sldId id="277" r:id="rId16"/>
    <p:sldId id="278" r:id="rId17"/>
    <p:sldId id="304" r:id="rId18"/>
    <p:sldId id="280" r:id="rId19"/>
    <p:sldId id="281" r:id="rId20"/>
    <p:sldId id="282" r:id="rId21"/>
    <p:sldId id="303" r:id="rId22"/>
    <p:sldId id="283" r:id="rId23"/>
    <p:sldId id="290" r:id="rId24"/>
    <p:sldId id="300" r:id="rId25"/>
    <p:sldId id="302" r:id="rId26"/>
    <p:sldId id="286" r:id="rId27"/>
    <p:sldId id="306" r:id="rId28"/>
    <p:sldId id="301" r:id="rId29"/>
    <p:sldId id="258" r:id="rId30"/>
    <p:sldId id="287" r:id="rId31"/>
    <p:sldId id="296" r:id="rId32"/>
    <p:sldId id="295" r:id="rId33"/>
    <p:sldId id="294" r:id="rId34"/>
    <p:sldId id="298" r:id="rId35"/>
    <p:sldId id="270" r:id="rId36"/>
    <p:sldId id="291" r:id="rId37"/>
    <p:sldId id="28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27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1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5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4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8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9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1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8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0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81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6535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Муниципальное образовательное учреждение </a:t>
            </a:r>
            <a:br>
              <a:rPr lang="ru-RU" sz="2400" b="1" dirty="0" smtClean="0"/>
            </a:br>
            <a:r>
              <a:rPr lang="ru-RU" sz="2400" b="1" dirty="0" smtClean="0"/>
              <a:t>«Оболенская СОШ»,</a:t>
            </a:r>
            <a:br>
              <a:rPr lang="ru-RU" sz="2400" b="1" dirty="0" smtClean="0"/>
            </a:br>
            <a:r>
              <a:rPr lang="ru-RU" sz="2400" b="1" dirty="0" smtClean="0"/>
              <a:t>дошкольное отделение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3284984"/>
            <a:ext cx="5616624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Презентация к открытому занятию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377" y="2087165"/>
            <a:ext cx="7851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 поселок </a:t>
            </a:r>
            <a:r>
              <a:rPr lang="ru-RU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Оболенск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4428108"/>
            <a:ext cx="33389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latin typeface="+mj-lt"/>
                <a:ea typeface="+mj-ea"/>
                <a:cs typeface="+mj-cs"/>
              </a:rPr>
              <a:t>Подготовила </a:t>
            </a:r>
            <a:r>
              <a:rPr lang="ru-RU" sz="2200" b="1" dirty="0" err="1" smtClean="0">
                <a:latin typeface="+mj-lt"/>
                <a:ea typeface="+mj-ea"/>
                <a:cs typeface="+mj-cs"/>
              </a:rPr>
              <a:t>Абаева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200" b="1" dirty="0">
                <a:latin typeface="+mj-lt"/>
                <a:ea typeface="+mj-ea"/>
                <a:cs typeface="+mj-cs"/>
              </a:rPr>
              <a:t>Т. В.,</a:t>
            </a:r>
          </a:p>
          <a:p>
            <a:pPr algn="r"/>
            <a:r>
              <a:rPr lang="ru-RU" sz="2200" b="1" dirty="0">
                <a:latin typeface="+mj-lt"/>
                <a:ea typeface="+mj-ea"/>
                <a:cs typeface="+mj-cs"/>
              </a:rPr>
              <a:t>учитель-логопед</a:t>
            </a:r>
          </a:p>
        </p:txBody>
      </p:sp>
    </p:spTree>
    <p:extLst>
      <p:ext uri="{BB962C8B-B14F-4D97-AF65-F5344CB8AC3E}">
        <p14:creationId xmlns:p14="http://schemas.microsoft.com/office/powerpoint/2010/main" val="40478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683217" cy="4320480"/>
          </a:xfrm>
        </p:spPr>
      </p:pic>
      <p:sp>
        <p:nvSpPr>
          <p:cNvPr id="6" name="TextBox 5"/>
          <p:cNvSpPr txBox="1"/>
          <p:nvPr/>
        </p:nvSpPr>
        <p:spPr>
          <a:xfrm>
            <a:off x="3779912" y="5891072"/>
            <a:ext cx="2543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Поликлиника</a:t>
            </a:r>
          </a:p>
        </p:txBody>
      </p:sp>
    </p:spTree>
    <p:extLst>
      <p:ext uri="{BB962C8B-B14F-4D97-AF65-F5344CB8AC3E}">
        <p14:creationId xmlns:p14="http://schemas.microsoft.com/office/powerpoint/2010/main" val="23790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7" y="1196752"/>
            <a:ext cx="8587471" cy="4830452"/>
          </a:xfrm>
        </p:spPr>
      </p:pic>
      <p:sp>
        <p:nvSpPr>
          <p:cNvPr id="5" name="TextBox 4"/>
          <p:cNvSpPr txBox="1"/>
          <p:nvPr/>
        </p:nvSpPr>
        <p:spPr>
          <a:xfrm>
            <a:off x="3635896" y="5914146"/>
            <a:ext cx="3644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Супермаркет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Дикси</a:t>
            </a:r>
            <a:endParaRPr lang="ru-RU" sz="3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44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196752"/>
            <a:ext cx="6408712" cy="48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5939212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Парикмахерская</a:t>
            </a:r>
          </a:p>
        </p:txBody>
      </p:sp>
    </p:spTree>
    <p:extLst>
      <p:ext uri="{BB962C8B-B14F-4D97-AF65-F5344CB8AC3E}">
        <p14:creationId xmlns:p14="http://schemas.microsoft.com/office/powerpoint/2010/main" val="35748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103551"/>
            <a:ext cx="6270665" cy="470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5847218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Почта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599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8" y="1124744"/>
            <a:ext cx="6399415" cy="4800600"/>
          </a:xfrm>
        </p:spPr>
      </p:pic>
      <p:sp>
        <p:nvSpPr>
          <p:cNvPr id="4" name="TextBox 3"/>
          <p:cNvSpPr txBox="1"/>
          <p:nvPr/>
        </p:nvSpPr>
        <p:spPr>
          <a:xfrm>
            <a:off x="3635896" y="5949280"/>
            <a:ext cx="256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Детский сад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204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09236"/>
            <a:ext cx="7128792" cy="4230937"/>
          </a:xfrm>
        </p:spPr>
      </p:pic>
      <p:sp>
        <p:nvSpPr>
          <p:cNvPr id="6" name="TextBox 5"/>
          <p:cNvSpPr txBox="1"/>
          <p:nvPr/>
        </p:nvSpPr>
        <p:spPr>
          <a:xfrm>
            <a:off x="-103237" y="5589240"/>
            <a:ext cx="939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Государственный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научный центр </a:t>
            </a:r>
            <a:endParaRPr lang="ru-RU" sz="32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прикладной 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микробиологии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 биотехнологии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619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50" y="2636912"/>
            <a:ext cx="4356514" cy="2904343"/>
          </a:xfrm>
          <a:prstGeom prst="rect">
            <a:avLst/>
          </a:prstGeom>
        </p:spPr>
      </p:pic>
      <p:pic>
        <p:nvPicPr>
          <p:cNvPr id="3" name="Picture 2" descr="C:\Users\Tata\Desktop\Sveta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" y="1268760"/>
            <a:ext cx="4680520" cy="35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178" y="5661248"/>
            <a:ext cx="8863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Государственный научный центр </a:t>
            </a:r>
          </a:p>
          <a:p>
            <a:pPr lvl="0"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прикладной  микробиологии и биотехнологии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578" y="5733256"/>
            <a:ext cx="8259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Государственный научный центр </a:t>
            </a:r>
          </a:p>
          <a:p>
            <a:pPr lvl="0"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прикладной  микробиологии и </a:t>
            </a:r>
            <a:r>
              <a:rPr lang="ru-RU" sz="3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биотехнологи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7687"/>
            <a:ext cx="2720900" cy="4513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38" y="1275486"/>
            <a:ext cx="2706759" cy="45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768752" cy="4512502"/>
          </a:xfrm>
        </p:spPr>
      </p:pic>
      <p:sp>
        <p:nvSpPr>
          <p:cNvPr id="6" name="TextBox 5"/>
          <p:cNvSpPr txBox="1"/>
          <p:nvPr/>
        </p:nvSpPr>
        <p:spPr>
          <a:xfrm>
            <a:off x="1197151" y="5733256"/>
            <a:ext cx="6606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ВИФИТЕХ и ГЕРОФАРМ – центры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по производству лекарств</a:t>
            </a:r>
          </a:p>
        </p:txBody>
      </p:sp>
    </p:spTree>
    <p:extLst>
      <p:ext uri="{BB962C8B-B14F-4D97-AF65-F5344CB8AC3E}">
        <p14:creationId xmlns:p14="http://schemas.microsoft.com/office/powerpoint/2010/main" val="35309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0142"/>
            <a:ext cx="7200900" cy="4800600"/>
          </a:xfrm>
        </p:spPr>
      </p:pic>
      <p:sp>
        <p:nvSpPr>
          <p:cNvPr id="6" name="TextBox 5"/>
          <p:cNvSpPr txBox="1"/>
          <p:nvPr/>
        </p:nvSpPr>
        <p:spPr>
          <a:xfrm>
            <a:off x="1486943" y="6098067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Центр по производству лекарств</a:t>
            </a:r>
            <a:endParaRPr lang="ru-RU" sz="3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48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117" y="515719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Наш поселок -</a:t>
            </a:r>
            <a:r>
              <a:rPr lang="ru-RU" sz="6000" b="1" dirty="0" err="1" smtClean="0">
                <a:solidFill>
                  <a:srgbClr val="C00000"/>
                </a:solidFill>
              </a:rPr>
              <a:t>Оболенск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2" y="476672"/>
            <a:ext cx="831279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3958"/>
            <a:ext cx="6800461" cy="431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5877272"/>
            <a:ext cx="8243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«Мирра»  – центр по производству косметики</a:t>
            </a:r>
          </a:p>
        </p:txBody>
      </p:sp>
    </p:spTree>
    <p:extLst>
      <p:ext uri="{BB962C8B-B14F-4D97-AF65-F5344CB8AC3E}">
        <p14:creationId xmlns:p14="http://schemas.microsoft.com/office/powerpoint/2010/main" val="427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812249"/>
            <a:ext cx="8198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«Мирра»  –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центр по производству косметики</a:t>
            </a:r>
            <a:endParaRPr lang="ru-RU" sz="3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3" y="1419846"/>
            <a:ext cx="4379979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24" y="1964848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340768"/>
            <a:ext cx="6467722" cy="44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5786361"/>
            <a:ext cx="1653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Пекарня</a:t>
            </a:r>
          </a:p>
        </p:txBody>
      </p:sp>
    </p:spTree>
    <p:extLst>
      <p:ext uri="{BB962C8B-B14F-4D97-AF65-F5344CB8AC3E}">
        <p14:creationId xmlns:p14="http://schemas.microsoft.com/office/powerpoint/2010/main" val="3186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340768"/>
            <a:ext cx="5757343" cy="39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5786361"/>
            <a:ext cx="2892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Воинская часть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06683"/>
            <a:ext cx="2421775" cy="35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245" y="5786361"/>
            <a:ext cx="527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Воинская часть, медсанчасть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66" y="1340768"/>
            <a:ext cx="5830445" cy="43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245" y="5786361"/>
            <a:ext cx="509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Южные электрические сети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2028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262624" cy="4701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41081"/>
            <a:ext cx="4498663" cy="33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5803518"/>
            <a:ext cx="3901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Мастер по маникюру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2901574" cy="3218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09" y="2348880"/>
            <a:ext cx="565009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5786361"/>
            <a:ext cx="2339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Детский сад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949836" cy="4464496"/>
          </a:xfrm>
        </p:spPr>
      </p:pic>
    </p:spTree>
    <p:extLst>
      <p:ext uri="{BB962C8B-B14F-4D97-AF65-F5344CB8AC3E}">
        <p14:creationId xmlns:p14="http://schemas.microsoft.com/office/powerpoint/2010/main" val="30334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Где работают наши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5786361"/>
            <a:ext cx="2339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Детский сад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2883"/>
            <a:ext cx="7416824" cy="41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Какой красивый наш </a:t>
            </a:r>
            <a:r>
              <a:rPr lang="ru-RU" b="1" dirty="0" err="1" smtClean="0">
                <a:solidFill>
                  <a:srgbClr val="C00000"/>
                </a:solidFill>
              </a:rPr>
              <a:t>Оболенск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2" y="1207182"/>
            <a:ext cx="7405687" cy="4929411"/>
          </a:xfrm>
        </p:spPr>
      </p:pic>
    </p:spTree>
    <p:extLst>
      <p:ext uri="{BB962C8B-B14F-4D97-AF65-F5344CB8AC3E}">
        <p14:creationId xmlns:p14="http://schemas.microsoft.com/office/powerpoint/2010/main" val="25721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Чья это улица? Чей это дом?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733256"/>
            <a:ext cx="4968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Проспект Биологов, дом 1.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361251"/>
            <a:ext cx="7764863" cy="43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Оболенск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392820" cy="5544615"/>
          </a:xfrm>
        </p:spPr>
      </p:pic>
    </p:spTree>
    <p:extLst>
      <p:ext uri="{BB962C8B-B14F-4D97-AF65-F5344CB8AC3E}">
        <p14:creationId xmlns:p14="http://schemas.microsoft.com/office/powerpoint/2010/main" val="6311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Оболенск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87551"/>
            <a:ext cx="7288124" cy="54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Оболенск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19367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Оболенск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781492" cy="51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Оболенск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4075"/>
            <a:ext cx="7322872" cy="54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Оболенск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9831"/>
            <a:ext cx="6984776" cy="5244501"/>
          </a:xfrm>
        </p:spPr>
      </p:pic>
    </p:spTree>
    <p:extLst>
      <p:ext uri="{BB962C8B-B14F-4D97-AF65-F5344CB8AC3E}">
        <p14:creationId xmlns:p14="http://schemas.microsoft.com/office/powerpoint/2010/main" val="19809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Оболенск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883730" cy="3672408"/>
          </a:xfrm>
        </p:spPr>
      </p:pic>
    </p:spTree>
    <p:extLst>
      <p:ext uri="{BB962C8B-B14F-4D97-AF65-F5344CB8AC3E}">
        <p14:creationId xmlns:p14="http://schemas.microsoft.com/office/powerpoint/2010/main" val="27670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653536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Вы молодцы!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430" y="1958181"/>
            <a:ext cx="378714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8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F497D"/>
                </a:solidFill>
              </a:rPr>
              <a:t>Чья это улица? Чей это дом?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5805264"/>
            <a:ext cx="546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Осенний бульвар д. 3-а, 4-а, 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9075"/>
            <a:ext cx="7920880" cy="44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F497D"/>
                </a:solidFill>
              </a:rPr>
              <a:t>Чья это улица? Чей это дом?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5790067"/>
            <a:ext cx="4929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Осенний бульвар д. 6, 8, 10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408712" cy="4803823"/>
          </a:xfrm>
        </p:spPr>
      </p:pic>
    </p:spTree>
    <p:extLst>
      <p:ext uri="{BB962C8B-B14F-4D97-AF65-F5344CB8AC3E}">
        <p14:creationId xmlns:p14="http://schemas.microsoft.com/office/powerpoint/2010/main" val="13987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F497D"/>
                </a:solidFill>
              </a:rPr>
              <a:t>Чья это улица? Чей это дом?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185554"/>
            <a:ext cx="640582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986154"/>
            <a:ext cx="4716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Проспект Биологов д. 5, 7</a:t>
            </a:r>
          </a:p>
        </p:txBody>
      </p:sp>
    </p:spTree>
    <p:extLst>
      <p:ext uri="{BB962C8B-B14F-4D97-AF65-F5344CB8AC3E}">
        <p14:creationId xmlns:p14="http://schemas.microsoft.com/office/powerpoint/2010/main" val="19327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216" y="1220688"/>
            <a:ext cx="640582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6041826"/>
            <a:ext cx="1363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Школа</a:t>
            </a:r>
          </a:p>
        </p:txBody>
      </p:sp>
    </p:spTree>
    <p:extLst>
      <p:ext uri="{BB962C8B-B14F-4D97-AF65-F5344CB8AC3E}">
        <p14:creationId xmlns:p14="http://schemas.microsoft.com/office/powerpoint/2010/main" val="11758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124744"/>
            <a:ext cx="6431800" cy="48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7" y="5877272"/>
            <a:ext cx="1595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Бассейн</a:t>
            </a:r>
          </a:p>
        </p:txBody>
      </p:sp>
    </p:spTree>
    <p:extLst>
      <p:ext uri="{BB962C8B-B14F-4D97-AF65-F5344CB8AC3E}">
        <p14:creationId xmlns:p14="http://schemas.microsoft.com/office/powerpoint/2010/main" val="961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1F497D"/>
                </a:solidFill>
              </a:rPr>
              <a:t>Что это?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7608"/>
            <a:ext cx="6555824" cy="4781672"/>
          </a:xfrm>
        </p:spPr>
      </p:pic>
      <p:sp>
        <p:nvSpPr>
          <p:cNvPr id="3" name="TextBox 2"/>
          <p:cNvSpPr txBox="1"/>
          <p:nvPr/>
        </p:nvSpPr>
        <p:spPr>
          <a:xfrm>
            <a:off x="1763688" y="5949278"/>
            <a:ext cx="4894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Храм Кирилла и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Мефодия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8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261</Words>
  <Application>Microsoft Office PowerPoint</Application>
  <PresentationFormat>Экран (4:3)</PresentationFormat>
  <Paragraphs>71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Муниципальное образовательное учреждение  «Оболенская СОШ», дошкольное отделение</vt:lpstr>
      <vt:lpstr>Презентация PowerPoint</vt:lpstr>
      <vt:lpstr>Чья это улица? Чей это дом?</vt:lpstr>
      <vt:lpstr>Чья это улица? Чей это дом?</vt:lpstr>
      <vt:lpstr>Чья это улица? Чей это дом?</vt:lpstr>
      <vt:lpstr>Чья это улица? Чей это дом?</vt:lpstr>
      <vt:lpstr>Что это?</vt:lpstr>
      <vt:lpstr>Что это?</vt:lpstr>
      <vt:lpstr>Что это?</vt:lpstr>
      <vt:lpstr>Что это?</vt:lpstr>
      <vt:lpstr>Что это?</vt:lpstr>
      <vt:lpstr>Что это?</vt:lpstr>
      <vt:lpstr>Что это?</vt:lpstr>
      <vt:lpstr>Что это?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Где работают наши родители</vt:lpstr>
      <vt:lpstr>Какой красивый наш Оболенск!</vt:lpstr>
      <vt:lpstr>Оболенск</vt:lpstr>
      <vt:lpstr>Оболенск</vt:lpstr>
      <vt:lpstr>Оболенск</vt:lpstr>
      <vt:lpstr>Оболенск</vt:lpstr>
      <vt:lpstr>Оболенск</vt:lpstr>
      <vt:lpstr>Оболенск</vt:lpstr>
      <vt:lpstr>Оболенск</vt:lpstr>
      <vt:lpstr>Вы 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Tata</dc:creator>
  <cp:lastModifiedBy>tva-2011@yandex.ru</cp:lastModifiedBy>
  <cp:revision>80</cp:revision>
  <dcterms:created xsi:type="dcterms:W3CDTF">2015-03-02T18:05:23Z</dcterms:created>
  <dcterms:modified xsi:type="dcterms:W3CDTF">2022-12-15T13:39:56Z</dcterms:modified>
</cp:coreProperties>
</file>