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58" r:id="rId6"/>
    <p:sldId id="259" r:id="rId7"/>
    <p:sldId id="263" r:id="rId8"/>
    <p:sldId id="264" r:id="rId9"/>
    <p:sldId id="265" r:id="rId10"/>
    <p:sldId id="266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69" r:id="rId27"/>
    <p:sldId id="287" r:id="rId28"/>
    <p:sldId id="288" r:id="rId29"/>
    <p:sldId id="302" r:id="rId30"/>
    <p:sldId id="300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301" r:id="rId41"/>
    <p:sldId id="298" r:id="rId42"/>
    <p:sldId id="299" r:id="rId43"/>
    <p:sldId id="303" r:id="rId44"/>
    <p:sldId id="304" r:id="rId45"/>
    <p:sldId id="305" r:id="rId46"/>
    <p:sldId id="267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3B31"/>
    <a:srgbClr val="E86E0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190" autoAdjust="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F7A2C-5094-426C-B85D-99E264CED6F1}" type="datetimeFigureOut">
              <a:rPr lang="ru-RU" smtClean="0"/>
              <a:pPr/>
              <a:t>10.12.2022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3CB8E-473D-49C2-B7DE-8E794A4A79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F7A2C-5094-426C-B85D-99E264CED6F1}" type="datetimeFigureOut">
              <a:rPr lang="ru-RU" smtClean="0"/>
              <a:pPr/>
              <a:t>10.12.2022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3CB8E-473D-49C2-B7DE-8E794A4A79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F7A2C-5094-426C-B85D-99E264CED6F1}" type="datetimeFigureOut">
              <a:rPr lang="ru-RU" smtClean="0"/>
              <a:pPr/>
              <a:t>10.12.2022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3CB8E-473D-49C2-B7DE-8E794A4A79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F7A2C-5094-426C-B85D-99E264CED6F1}" type="datetimeFigureOut">
              <a:rPr lang="ru-RU" smtClean="0"/>
              <a:pPr/>
              <a:t>10.12.2022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3CB8E-473D-49C2-B7DE-8E794A4A79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F7A2C-5094-426C-B85D-99E264CED6F1}" type="datetimeFigureOut">
              <a:rPr lang="ru-RU" smtClean="0"/>
              <a:pPr/>
              <a:t>10.12.2022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3CB8E-473D-49C2-B7DE-8E794A4A79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F7A2C-5094-426C-B85D-99E264CED6F1}" type="datetimeFigureOut">
              <a:rPr lang="ru-RU" smtClean="0"/>
              <a:pPr/>
              <a:t>10.12.2022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3CB8E-473D-49C2-B7DE-8E794A4A79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F7A2C-5094-426C-B85D-99E264CED6F1}" type="datetimeFigureOut">
              <a:rPr lang="ru-RU" smtClean="0"/>
              <a:pPr/>
              <a:t>10.12.2022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3CB8E-473D-49C2-B7DE-8E794A4A79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F7A2C-5094-426C-B85D-99E264CED6F1}" type="datetimeFigureOut">
              <a:rPr lang="ru-RU" smtClean="0"/>
              <a:pPr/>
              <a:t>10.12.2022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3CB8E-473D-49C2-B7DE-8E794A4A79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F7A2C-5094-426C-B85D-99E264CED6F1}" type="datetimeFigureOut">
              <a:rPr lang="ru-RU" smtClean="0"/>
              <a:pPr/>
              <a:t>10.12.2022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3CB8E-473D-49C2-B7DE-8E794A4A79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F7A2C-5094-426C-B85D-99E264CED6F1}" type="datetimeFigureOut">
              <a:rPr lang="ru-RU" smtClean="0"/>
              <a:pPr/>
              <a:t>10.12.2022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3CB8E-473D-49C2-B7DE-8E794A4A79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F7A2C-5094-426C-B85D-99E264CED6F1}" type="datetimeFigureOut">
              <a:rPr lang="ru-RU" smtClean="0"/>
              <a:pPr/>
              <a:t>10.12.2022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3CB8E-473D-49C2-B7DE-8E794A4A79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F7A2C-5094-426C-B85D-99E264CED6F1}" type="datetimeFigureOut">
              <a:rPr lang="ru-RU" smtClean="0"/>
              <a:pPr/>
              <a:t>10.12.2022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3CB8E-473D-49C2-B7DE-8E794A4A797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548680"/>
            <a:ext cx="7772400" cy="1470025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/>
              <a:t>Новогодние приключения путешественника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Lenovo\Downloads\59de3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204864"/>
            <a:ext cx="6264696" cy="44166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Англия напечатала первую открытку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3629000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Именно в Англии возник обычай обмениваться к новому году поздравительными открытками. </a:t>
            </a:r>
            <a:endParaRPr lang="ru-RU" dirty="0" smtClean="0"/>
          </a:p>
          <a:p>
            <a:r>
              <a:rPr lang="ru-RU" dirty="0" smtClean="0"/>
              <a:t>Первая </a:t>
            </a:r>
            <a:r>
              <a:rPr lang="ru-RU" dirty="0"/>
              <a:t>открытка была напечатана в Лондоне в 1843 году.</a:t>
            </a:r>
          </a:p>
          <a:p>
            <a:r>
              <a:rPr lang="ru-RU" dirty="0"/>
              <a:t>Дом на праздник украшают ветками ели и омелы, которая считается священным деревом.</a:t>
            </a:r>
          </a:p>
          <a:p>
            <a:r>
              <a:rPr lang="ru-RU" dirty="0"/>
              <a:t>Влюбленные , чтобы не расставаться в будущем году должны поцеловаться под омелой.</a:t>
            </a:r>
          </a:p>
          <a:p>
            <a:r>
              <a:rPr lang="ru-RU" dirty="0"/>
              <a:t>К новогоднему столу обязательно подают индейку с жаренными каштанами. А дети на Новый год разыгрывают представления на сюжеты старинных английских сказок , а когда приходит ночь они ставят на стол тарелку для подарков, а в башмаки кладут сено – угощение для ослика.</a:t>
            </a:r>
          </a:p>
          <a:p>
            <a:endParaRPr lang="ru-RU" dirty="0"/>
          </a:p>
        </p:txBody>
      </p:sp>
      <p:pic>
        <p:nvPicPr>
          <p:cNvPr id="6148" name="Picture 4" descr="C:\Users\Lenovo\Downloads\Firstchristmascar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628800"/>
            <a:ext cx="3653970" cy="2292866"/>
          </a:xfrm>
          <a:prstGeom prst="rect">
            <a:avLst/>
          </a:prstGeom>
          <a:noFill/>
        </p:spPr>
      </p:pic>
      <p:pic>
        <p:nvPicPr>
          <p:cNvPr id="6149" name="Picture 5" descr="C:\Users\Lenovo\Downloads\---46_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005064"/>
            <a:ext cx="1635709" cy="2636912"/>
          </a:xfrm>
          <a:prstGeom prst="rect">
            <a:avLst/>
          </a:prstGeom>
          <a:noFill/>
        </p:spPr>
      </p:pic>
      <p:pic>
        <p:nvPicPr>
          <p:cNvPr id="6150" name="Picture 6" descr="C:\Users\Lenovo\Downloads\1a21f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4005064"/>
            <a:ext cx="2483768" cy="2627784"/>
          </a:xfrm>
          <a:prstGeom prst="rect">
            <a:avLst/>
          </a:prstGeom>
          <a:noFill/>
        </p:spPr>
      </p:pic>
      <p:pic>
        <p:nvPicPr>
          <p:cNvPr id="6152" name="Picture 8" descr="C:\Users\Lenovo\Downloads\Без названия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5229200"/>
            <a:ext cx="2619375" cy="1440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Конкурс «Нарисуй новогоднюю открытку с закрытыми глазами»</a:t>
            </a:r>
            <a:endParaRPr lang="ru-RU" dirty="0"/>
          </a:p>
        </p:txBody>
      </p:sp>
      <p:pic>
        <p:nvPicPr>
          <p:cNvPr id="11266" name="Picture 2" descr="C:\Users\Lenovo\Downloads\images (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556792"/>
            <a:ext cx="5040560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Отгадай из какой страны пришла открытка</a:t>
            </a:r>
            <a:endParaRPr lang="ru-RU" dirty="0"/>
          </a:p>
        </p:txBody>
      </p:sp>
      <p:pic>
        <p:nvPicPr>
          <p:cNvPr id="12290" name="Picture 2" descr="C:\Users\Lenovo\Downloads\Без названия (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28800"/>
            <a:ext cx="7843729" cy="4392488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95536" y="6147048"/>
            <a:ext cx="8229600" cy="5223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Индия.  Дворец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Тадж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-Махал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Отгадай из какой страны пришла открытка</a:t>
            </a: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39552" y="5877272"/>
            <a:ext cx="8229600" cy="7829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Англия . </a:t>
            </a:r>
            <a:r>
              <a:rPr kumimoji="0" lang="ru-RU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Тауэрский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мост</a:t>
            </a:r>
          </a:p>
        </p:txBody>
      </p:sp>
      <p:pic>
        <p:nvPicPr>
          <p:cNvPr id="13315" name="Picture 3" descr="C:\Users\Lenovo\Downloads\174562_intex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4701" y="1600201"/>
            <a:ext cx="7834598" cy="41330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Отгадай из какой страны пришла открытка</a:t>
            </a: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39552" y="5877272"/>
            <a:ext cx="8229600" cy="7829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Франция . Эйфелева башня</a:t>
            </a:r>
          </a:p>
        </p:txBody>
      </p:sp>
      <p:pic>
        <p:nvPicPr>
          <p:cNvPr id="14338" name="Picture 2" descr="C:\Users\Lenovo\Downloads\novyy-god-vo-franci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628800"/>
            <a:ext cx="6934200" cy="4000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Отгадай из какой страны пришла открытка</a:t>
            </a: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39552" y="5877272"/>
            <a:ext cx="8229600" cy="7829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Дракон.Китай</a:t>
            </a:r>
            <a:endParaRPr kumimoji="0" lang="ru-RU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362" name="Picture 2" descr="C:\Users\Lenovo\Downloads\china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466" y="1600201"/>
            <a:ext cx="7877068" cy="41330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Отгадай из какой страны пришла открытка</a:t>
            </a: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39552" y="5877272"/>
            <a:ext cx="8229600" cy="7829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Австралия. Оперный театр</a:t>
            </a:r>
          </a:p>
        </p:txBody>
      </p:sp>
      <p:pic>
        <p:nvPicPr>
          <p:cNvPr id="7" name="Picture 2" descr="C:\Users\Lenovo\Downloads\jBn1MVxTMlA-750x3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28800"/>
            <a:ext cx="8064896" cy="40324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Отгадай из какой страны пришла открытка</a:t>
            </a: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39552" y="5877272"/>
            <a:ext cx="8229600" cy="7829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Япония. Вулкан Фудзияма</a:t>
            </a:r>
          </a:p>
        </p:txBody>
      </p:sp>
      <p:pic>
        <p:nvPicPr>
          <p:cNvPr id="17410" name="Picture 2" descr="C:\Users\Lenovo\Downloads\images (4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84784"/>
            <a:ext cx="7560840" cy="42340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Отгадай из какой страны пришла открытка</a:t>
            </a: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39552" y="5877272"/>
            <a:ext cx="8229600" cy="7829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Египет. Пирамиды</a:t>
            </a:r>
          </a:p>
        </p:txBody>
      </p:sp>
      <p:pic>
        <p:nvPicPr>
          <p:cNvPr id="18434" name="Picture 2" descr="C:\Users\Lenovo\Downloads\imag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0858" y="1487374"/>
            <a:ext cx="6375478" cy="41738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Отгадай из какой страны пришла открытка</a:t>
            </a: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39552" y="5877272"/>
            <a:ext cx="8229600" cy="7829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США. Статуя свободы</a:t>
            </a:r>
          </a:p>
        </p:txBody>
      </p:sp>
      <p:pic>
        <p:nvPicPr>
          <p:cNvPr id="19458" name="Picture 2" descr="C:\Users\Lenovo\Downloads\Без назван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628799"/>
            <a:ext cx="4752528" cy="39960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Собираемся в путешествие.</a:t>
            </a:r>
            <a:br>
              <a:rPr lang="ru-RU" dirty="0" smtClean="0"/>
            </a:br>
            <a:r>
              <a:rPr lang="ru-RU" dirty="0" smtClean="0"/>
              <a:t>«Рюкзак географа»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/>
              <a:t>Термометр.</a:t>
            </a:r>
          </a:p>
          <a:p>
            <a:r>
              <a:rPr lang="ru-RU" dirty="0" smtClean="0"/>
              <a:t>Барометр.</a:t>
            </a:r>
          </a:p>
          <a:p>
            <a:r>
              <a:rPr lang="ru-RU" dirty="0" smtClean="0"/>
              <a:t>Нивелир.</a:t>
            </a:r>
          </a:p>
          <a:p>
            <a:r>
              <a:rPr lang="ru-RU" dirty="0" smtClean="0"/>
              <a:t>Флюгер.</a:t>
            </a:r>
          </a:p>
          <a:p>
            <a:r>
              <a:rPr lang="ru-RU" dirty="0" smtClean="0"/>
              <a:t>Компас.</a:t>
            </a:r>
          </a:p>
          <a:p>
            <a:r>
              <a:rPr lang="ru-RU" dirty="0" smtClean="0"/>
              <a:t>Курвиметр</a:t>
            </a:r>
          </a:p>
          <a:p>
            <a:r>
              <a:rPr lang="ru-RU" dirty="0" smtClean="0"/>
              <a:t>Рулетка</a:t>
            </a:r>
            <a:endParaRPr lang="ru-RU" dirty="0"/>
          </a:p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/>
              <a:t>Широта</a:t>
            </a:r>
          </a:p>
          <a:p>
            <a:r>
              <a:rPr lang="ru-RU" dirty="0" smtClean="0"/>
              <a:t>Долгота</a:t>
            </a:r>
          </a:p>
          <a:p>
            <a:r>
              <a:rPr lang="ru-RU" dirty="0" smtClean="0"/>
              <a:t>Азимут</a:t>
            </a:r>
          </a:p>
          <a:p>
            <a:r>
              <a:rPr lang="ru-RU" dirty="0" smtClean="0"/>
              <a:t>Меридиан</a:t>
            </a:r>
          </a:p>
          <a:p>
            <a:r>
              <a:rPr lang="ru-RU" dirty="0" smtClean="0"/>
              <a:t>Параллель</a:t>
            </a:r>
          </a:p>
          <a:p>
            <a:r>
              <a:rPr lang="ru-RU" dirty="0" smtClean="0"/>
              <a:t>Тропик</a:t>
            </a:r>
          </a:p>
          <a:p>
            <a:r>
              <a:rPr lang="ru-RU" dirty="0" smtClean="0"/>
              <a:t>Полярный круг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Отгадай из какой страны пришла открытка</a:t>
            </a: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39552" y="5877272"/>
            <a:ext cx="8229600" cy="7829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Бразилия. Статуя Христа</a:t>
            </a:r>
          </a:p>
        </p:txBody>
      </p:sp>
      <p:pic>
        <p:nvPicPr>
          <p:cNvPr id="20482" name="Picture 2" descr="C:\Users\Lenovo\Downloads\braziliya-novyi-god-kak-provodyat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84785"/>
            <a:ext cx="7234121" cy="4320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Отгадай из какой страны пришла открытка</a:t>
            </a: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39552" y="5877272"/>
            <a:ext cx="8229600" cy="7829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Россия. Красная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площадь</a:t>
            </a:r>
            <a:endParaRPr kumimoji="0" lang="ru-RU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1507" name="Picture 3" descr="C:\Users\Lenovo\Downloads\w720h405fil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556792"/>
            <a:ext cx="7416824" cy="41719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Франция выбирает короля и сжигает полено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788024" y="1340768"/>
            <a:ext cx="4038600" cy="4525963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sz="2400" dirty="0" smtClean="0"/>
              <a:t>Пер </a:t>
            </a:r>
            <a:r>
              <a:rPr lang="ru-RU" sz="2400" dirty="0" err="1" smtClean="0"/>
              <a:t>Ноэль</a:t>
            </a:r>
            <a:r>
              <a:rPr lang="ru-RU" sz="2400" dirty="0" smtClean="0"/>
              <a:t> оставляет подарки в башмаках. </a:t>
            </a:r>
          </a:p>
          <a:p>
            <a:r>
              <a:rPr lang="ru-RU" sz="2400" dirty="0" smtClean="0"/>
              <a:t>Кому на Новый год достается БОБ, </a:t>
            </a:r>
            <a:r>
              <a:rPr lang="ru-RU" sz="2400" dirty="0" err="1" smtClean="0"/>
              <a:t>запеченый</a:t>
            </a:r>
            <a:r>
              <a:rPr lang="ru-RU" sz="2400" dirty="0" smtClean="0"/>
              <a:t> в пироге, том становится королем Нового года и ему все подчиняются в этот день и ночь.</a:t>
            </a:r>
          </a:p>
          <a:p>
            <a:r>
              <a:rPr lang="ru-RU" sz="2400" dirty="0"/>
              <a:t> </a:t>
            </a:r>
            <a:r>
              <a:rPr lang="ru-RU" sz="2400" dirty="0" smtClean="0"/>
              <a:t>Сжигание  полена.</a:t>
            </a:r>
          </a:p>
          <a:p>
            <a:endParaRPr lang="ru-RU" dirty="0"/>
          </a:p>
        </p:txBody>
      </p:sp>
      <p:pic>
        <p:nvPicPr>
          <p:cNvPr id="22530" name="Picture 2" descr="C:\Users\Lenovo\Downloads\cats-children-christmas-christmas-tree-cute-favim.com-35588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933056"/>
            <a:ext cx="3384376" cy="2419829"/>
          </a:xfrm>
          <a:prstGeom prst="rect">
            <a:avLst/>
          </a:prstGeom>
          <a:noFill/>
        </p:spPr>
      </p:pic>
      <p:pic>
        <p:nvPicPr>
          <p:cNvPr id="22531" name="Picture 3" descr="C:\Users\Lenovo\Downloads\Без названия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1" y="1340768"/>
            <a:ext cx="3360373" cy="2160240"/>
          </a:xfrm>
          <a:prstGeom prst="rect">
            <a:avLst/>
          </a:prstGeom>
          <a:noFill/>
        </p:spPr>
      </p:pic>
      <p:pic>
        <p:nvPicPr>
          <p:cNvPr id="22532" name="Picture 4" descr="C:\Users\Lenovo\Downloads\Без названия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5229200"/>
            <a:ext cx="2140843" cy="13818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/>
              <a:t>Выбираем короля нашего класса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08719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pPr algn="ctr"/>
            <a:r>
              <a:rPr lang="ru-RU" sz="2400" dirty="0"/>
              <a:t>Название какого французского города состоит из названия планеты, названной в честь бога войны и хвойного дерева?</a:t>
            </a:r>
            <a:r>
              <a:rPr lang="ru-RU" sz="2400" i="1" dirty="0"/>
              <a:t> </a:t>
            </a:r>
            <a:endParaRPr lang="ru-RU" sz="2400" dirty="0"/>
          </a:p>
        </p:txBody>
      </p:sp>
      <p:sp>
        <p:nvSpPr>
          <p:cNvPr id="6" name="Содержимое 4"/>
          <p:cNvSpPr txBox="1">
            <a:spLocks/>
          </p:cNvSpPr>
          <p:nvPr/>
        </p:nvSpPr>
        <p:spPr>
          <a:xfrm>
            <a:off x="539552" y="6237312"/>
            <a:ext cx="8229600" cy="4320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МАРСЕЛЬ</a:t>
            </a:r>
          </a:p>
        </p:txBody>
      </p:sp>
      <p:pic>
        <p:nvPicPr>
          <p:cNvPr id="23554" name="Picture 2" descr="C:\Users\Lenovo\Downloads\marseille-13231969849507_w687h3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780928"/>
            <a:ext cx="5953125" cy="3400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/>
              <a:t>Конкурс кулинаров</a:t>
            </a:r>
            <a:endParaRPr lang="ru-RU" dirty="0"/>
          </a:p>
        </p:txBody>
      </p:sp>
      <p:pic>
        <p:nvPicPr>
          <p:cNvPr id="24578" name="Picture 2" descr="C:\Users\Lenovo\Downloads\images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556792"/>
            <a:ext cx="2466975" cy="1847850"/>
          </a:xfrm>
          <a:prstGeom prst="rect">
            <a:avLst/>
          </a:prstGeom>
          <a:noFill/>
        </p:spPr>
      </p:pic>
      <p:pic>
        <p:nvPicPr>
          <p:cNvPr id="24579" name="Picture 3" descr="C:\Users\Lenovo\Downloads\Без названия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4005064"/>
            <a:ext cx="1743075" cy="2628900"/>
          </a:xfrm>
          <a:prstGeom prst="rect">
            <a:avLst/>
          </a:prstGeom>
          <a:noFill/>
        </p:spPr>
      </p:pic>
      <p:pic>
        <p:nvPicPr>
          <p:cNvPr id="24580" name="Picture 4" descr="C:\Users\Lenovo\Downloads\421111_98212-700x500.jpg"/>
          <p:cNvPicPr>
            <a:picLocks noChangeAspect="1" noChangeArrowheads="1"/>
          </p:cNvPicPr>
          <p:nvPr/>
        </p:nvPicPr>
        <p:blipFill>
          <a:blip r:embed="rId4" cstate="print"/>
          <a:srcRect l="5744" t="23814" r="10561" b="28559"/>
          <a:stretch>
            <a:fillRect/>
          </a:stretch>
        </p:blipFill>
        <p:spPr bwMode="auto">
          <a:xfrm>
            <a:off x="683568" y="3573016"/>
            <a:ext cx="2036797" cy="838681"/>
          </a:xfrm>
          <a:prstGeom prst="rect">
            <a:avLst/>
          </a:prstGeom>
          <a:noFill/>
        </p:spPr>
      </p:pic>
      <p:pic>
        <p:nvPicPr>
          <p:cNvPr id="24581" name="Picture 5" descr="C:\Users\Lenovo\Downloads\buterbrody_piramidki_z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1628800"/>
            <a:ext cx="2729880" cy="1819920"/>
          </a:xfrm>
          <a:prstGeom prst="rect">
            <a:avLst/>
          </a:prstGeom>
          <a:noFill/>
        </p:spPr>
      </p:pic>
      <p:pic>
        <p:nvPicPr>
          <p:cNvPr id="24582" name="Picture 6" descr="C:\Users\Lenovo\Downloads\Без названия (4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1628800"/>
            <a:ext cx="2592288" cy="1600200"/>
          </a:xfrm>
          <a:prstGeom prst="rect">
            <a:avLst/>
          </a:prstGeom>
          <a:noFill/>
        </p:spPr>
      </p:pic>
      <p:pic>
        <p:nvPicPr>
          <p:cNvPr id="24583" name="Picture 7" descr="C:\Users\Lenovo\Downloads\c7YO_Uru6GT5-zX7v4syz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4581128"/>
            <a:ext cx="2585864" cy="1872208"/>
          </a:xfrm>
          <a:prstGeom prst="rect">
            <a:avLst/>
          </a:prstGeom>
          <a:noFill/>
        </p:spPr>
      </p:pic>
      <p:pic>
        <p:nvPicPr>
          <p:cNvPr id="24584" name="Picture 8" descr="C:\Users\Lenovo\Downloads\34281ba4cc36d0db032d3e54ea60cf19_w200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88578" y="4797152"/>
            <a:ext cx="2276654" cy="1764407"/>
          </a:xfrm>
          <a:prstGeom prst="rect">
            <a:avLst/>
          </a:prstGeom>
          <a:noFill/>
        </p:spPr>
      </p:pic>
      <p:pic>
        <p:nvPicPr>
          <p:cNvPr id="24585" name="Picture 9" descr="C:\Users\Lenovo\Downloads\Без названия (5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84168" y="3501008"/>
            <a:ext cx="2619375" cy="11595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/>
              <a:t>Куда мы отправляемся?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700808"/>
            <a:ext cx="4186808" cy="341297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ru-RU" dirty="0"/>
              <a:t>Взглядом карту я окину-</a:t>
            </a:r>
            <a:br>
              <a:rPr lang="ru-RU" dirty="0"/>
            </a:br>
            <a:r>
              <a:rPr lang="ru-RU" dirty="0"/>
              <a:t>Вижу чудную картину:</a:t>
            </a:r>
            <a:br>
              <a:rPr lang="ru-RU" dirty="0"/>
            </a:br>
            <a:r>
              <a:rPr lang="ru-RU" dirty="0"/>
              <a:t>Длинный, узкий сапожок,</a:t>
            </a:r>
            <a:br>
              <a:rPr lang="ru-RU" dirty="0"/>
            </a:br>
            <a:r>
              <a:rPr lang="ru-RU" dirty="0"/>
              <a:t>острый нос и каблучок,</a:t>
            </a:r>
            <a:br>
              <a:rPr lang="ru-RU" dirty="0"/>
            </a:br>
            <a:r>
              <a:rPr lang="ru-RU" dirty="0"/>
              <a:t>Бьет сапог тот по мячу.</a:t>
            </a:r>
            <a:br>
              <a:rPr lang="ru-RU" dirty="0"/>
            </a:br>
            <a:r>
              <a:rPr lang="ru-RU" dirty="0"/>
              <a:t>Вам вопрос задать хочу:</a:t>
            </a:r>
            <a:br>
              <a:rPr lang="ru-RU" dirty="0"/>
            </a:br>
            <a:r>
              <a:rPr lang="ru-RU" dirty="0"/>
              <a:t>Что за мяч? Что за сапог?</a:t>
            </a:r>
            <a:br>
              <a:rPr lang="ru-RU" dirty="0"/>
            </a:br>
            <a:endParaRPr lang="ru-RU" dirty="0"/>
          </a:p>
        </p:txBody>
      </p:sp>
      <p:pic>
        <p:nvPicPr>
          <p:cNvPr id="25602" name="Picture 2" descr="C:\Users\Lenovo\Downloads\Без назван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988840"/>
            <a:ext cx="2959144" cy="3457076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95536" y="5445224"/>
            <a:ext cx="8229600" cy="1143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Италия. Остров Сицилия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solidFill>
            <a:srgbClr val="E86E0A"/>
          </a:solidFill>
        </p:spPr>
        <p:txBody>
          <a:bodyPr/>
          <a:lstStyle/>
          <a:p>
            <a:r>
              <a:rPr lang="ru-RU" dirty="0" smtClean="0"/>
              <a:t>Италия выбрасывает вещи</a:t>
            </a:r>
            <a:endParaRPr lang="ru-RU" dirty="0"/>
          </a:p>
        </p:txBody>
      </p:sp>
      <p:pic>
        <p:nvPicPr>
          <p:cNvPr id="9218" name="Picture 2" descr="C:\Users\Lenovo\Downloads\novogodnyaya-tradiciya-v-italii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r="8201" b="6613"/>
          <a:stretch>
            <a:fillRect/>
          </a:stretch>
        </p:blipFill>
        <p:spPr bwMode="auto">
          <a:xfrm>
            <a:off x="539552" y="1196752"/>
            <a:ext cx="3384376" cy="2520280"/>
          </a:xfrm>
          <a:prstGeom prst="rect">
            <a:avLst/>
          </a:prstGeom>
          <a:noFill/>
        </p:spPr>
      </p:pic>
      <p:pic>
        <p:nvPicPr>
          <p:cNvPr id="9219" name="Picture 3" descr="C:\Users\Lenovo\Downloads\befa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717032"/>
            <a:ext cx="3168352" cy="2643783"/>
          </a:xfrm>
          <a:prstGeom prst="rect">
            <a:avLst/>
          </a:prstGeom>
          <a:noFill/>
        </p:spPr>
      </p:pic>
      <p:pic>
        <p:nvPicPr>
          <p:cNvPr id="9220" name="Picture 4" descr="C:\Users\Lenovo\Downloads\Без названия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789040"/>
            <a:ext cx="4176464" cy="2709462"/>
          </a:xfrm>
          <a:prstGeom prst="rect">
            <a:avLst/>
          </a:prstGeom>
          <a:noFill/>
        </p:spPr>
      </p:pic>
      <p:pic>
        <p:nvPicPr>
          <p:cNvPr id="9221" name="Picture 5" descr="C:\Users\Lenovo\Downloads\514018-15759924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1268761"/>
            <a:ext cx="3960440" cy="2473988"/>
          </a:xfrm>
          <a:prstGeom prst="rect">
            <a:avLst/>
          </a:prstGeom>
          <a:noFill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67544" y="6309320"/>
            <a:ext cx="3549080" cy="3509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Фея </a:t>
            </a:r>
            <a:r>
              <a:rPr kumimoji="0" lang="ru-RU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Беффана</a:t>
            </a:r>
            <a:endParaRPr kumimoji="0" lang="ru-RU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572000" y="6507088"/>
            <a:ext cx="4248472" cy="3509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Бабо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Натале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А что вам оставит фея </a:t>
            </a:r>
            <a:r>
              <a:rPr lang="ru-RU" dirty="0" err="1" smtClean="0"/>
              <a:t>Беффана</a:t>
            </a:r>
            <a:r>
              <a:rPr lang="ru-RU" dirty="0" smtClean="0"/>
              <a:t>?</a:t>
            </a:r>
            <a:br>
              <a:rPr lang="ru-RU" dirty="0" smtClean="0"/>
            </a:br>
            <a:r>
              <a:rPr lang="ru-RU" dirty="0" smtClean="0"/>
              <a:t>Ответь что это?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  <a:ln w="38100">
            <a:solidFill>
              <a:schemeClr val="accent6">
                <a:lumMod val="75000"/>
              </a:schemeClr>
            </a:solidFill>
          </a:ln>
        </p:spPr>
        <p:txBody>
          <a:bodyPr>
            <a:normAutofit fontScale="25000" lnSpcReduction="20000"/>
          </a:bodyPr>
          <a:lstStyle/>
          <a:p>
            <a:pPr algn="ctr"/>
            <a:r>
              <a:rPr lang="ru-RU" sz="8600" dirty="0" smtClean="0"/>
              <a:t>Амазонка</a:t>
            </a:r>
          </a:p>
          <a:p>
            <a:pPr algn="ctr"/>
            <a:r>
              <a:rPr lang="ru-RU" sz="8600" dirty="0" smtClean="0"/>
              <a:t>Магеллан</a:t>
            </a:r>
          </a:p>
          <a:p>
            <a:pPr algn="ctr"/>
            <a:r>
              <a:rPr lang="ru-RU" sz="8600" dirty="0" err="1" smtClean="0"/>
              <a:t>Келиманджаро</a:t>
            </a:r>
            <a:endParaRPr lang="ru-RU" sz="8600" dirty="0" smtClean="0"/>
          </a:p>
          <a:p>
            <a:pPr algn="ctr"/>
            <a:r>
              <a:rPr lang="ru-RU" sz="8600" dirty="0" smtClean="0"/>
              <a:t>Сахара</a:t>
            </a:r>
          </a:p>
          <a:p>
            <a:pPr algn="ctr"/>
            <a:r>
              <a:rPr lang="ru-RU" sz="8600" dirty="0" smtClean="0"/>
              <a:t>Средиземное</a:t>
            </a:r>
          </a:p>
          <a:p>
            <a:pPr algn="ctr"/>
            <a:r>
              <a:rPr lang="ru-RU" sz="8600" dirty="0" smtClean="0"/>
              <a:t>Марианская</a:t>
            </a:r>
          </a:p>
          <a:p>
            <a:pPr algn="ctr"/>
            <a:r>
              <a:rPr lang="ru-RU" sz="8600" dirty="0" smtClean="0"/>
              <a:t>Алтай</a:t>
            </a:r>
          </a:p>
          <a:p>
            <a:pPr algn="ctr"/>
            <a:r>
              <a:rPr lang="ru-RU" sz="8600" dirty="0" err="1" smtClean="0"/>
              <a:t>Срединно</a:t>
            </a:r>
            <a:r>
              <a:rPr lang="ru-RU" sz="8600" dirty="0" smtClean="0"/>
              <a:t> –Атлантический</a:t>
            </a:r>
          </a:p>
          <a:p>
            <a:pPr algn="ctr"/>
            <a:r>
              <a:rPr lang="ru-RU" sz="8600" dirty="0" smtClean="0"/>
              <a:t>Ключевская сопка</a:t>
            </a:r>
          </a:p>
          <a:p>
            <a:pPr algn="ctr"/>
            <a:r>
              <a:rPr lang="ru-RU" sz="8600" dirty="0" smtClean="0"/>
              <a:t>Гибралтарский</a:t>
            </a:r>
          </a:p>
          <a:p>
            <a:pPr algn="ctr"/>
            <a:r>
              <a:rPr lang="ru-RU" sz="8600" dirty="0" smtClean="0"/>
              <a:t>Панамский</a:t>
            </a:r>
          </a:p>
          <a:p>
            <a:pPr algn="ctr"/>
            <a:r>
              <a:rPr lang="ru-RU" sz="8600" dirty="0" smtClean="0"/>
              <a:t>Гольфстрим</a:t>
            </a:r>
            <a:r>
              <a:rPr lang="ru-RU" sz="8600" dirty="0"/>
              <a:t/>
            </a:r>
            <a:br>
              <a:rPr lang="ru-RU" sz="8600" dirty="0"/>
            </a:br>
            <a:r>
              <a:rPr lang="ru-RU" i="1" dirty="0"/>
              <a:t/>
            </a:r>
            <a:br>
              <a:rPr lang="ru-RU" i="1" dirty="0"/>
            </a:br>
            <a:endParaRPr lang="ru-RU" dirty="0"/>
          </a:p>
          <a:p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/>
          <a:lstStyle/>
          <a:p>
            <a:r>
              <a:rPr lang="ru-RU" dirty="0" smtClean="0"/>
              <a:t>Конкурс «Макаронники»</a:t>
            </a:r>
            <a:endParaRPr lang="ru-RU" dirty="0"/>
          </a:p>
        </p:txBody>
      </p:sp>
      <p:pic>
        <p:nvPicPr>
          <p:cNvPr id="26626" name="Picture 2" descr="C:\Users\Lenovo\Downloads\r1mxya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2627" y="1600200"/>
            <a:ext cx="3158745" cy="4525963"/>
          </a:xfrm>
          <a:prstGeom prst="rect">
            <a:avLst/>
          </a:prstGeom>
          <a:noFill/>
        </p:spPr>
      </p:pic>
      <p:pic>
        <p:nvPicPr>
          <p:cNvPr id="26628" name="Picture 4" descr="C:\Users\Lenovo\Downloads\0_790ed_b3fb7b6e_L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556792"/>
            <a:ext cx="2552700" cy="3276600"/>
          </a:xfrm>
          <a:prstGeom prst="rect">
            <a:avLst/>
          </a:prstGeom>
          <a:noFill/>
        </p:spPr>
      </p:pic>
      <p:pic>
        <p:nvPicPr>
          <p:cNvPr id="26629" name="Picture 5" descr="C:\Users\Lenovo\Downloads\58103425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3212976"/>
            <a:ext cx="2133600" cy="3000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/>
              <a:t>Испания ест виноград</a:t>
            </a:r>
            <a:endParaRPr lang="ru-RU" dirty="0"/>
          </a:p>
        </p:txBody>
      </p:sp>
      <p:pic>
        <p:nvPicPr>
          <p:cNvPr id="38914" name="Picture 2" descr="C:\Users\Lenovo\Downloads\V9x-k8RdLU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/>
              <a:t>Конкурс 2. </a:t>
            </a:r>
            <a:r>
              <a:rPr lang="ru-RU" b="1" dirty="0" smtClean="0"/>
              <a:t>«Слепой географ»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099" name="Picture 3" descr="C:\Users\Lenovo\Downloads\Без названия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321" y="1844824"/>
            <a:ext cx="8675164" cy="4392488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/>
              <a:t>Греция ходит в гости с камнем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Чем больше камень – тем больше счастья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Если плод граната распался на зерна- к счастливой жизни</a:t>
            </a:r>
            <a:endParaRPr lang="ru-RU" dirty="0"/>
          </a:p>
        </p:txBody>
      </p:sp>
      <p:pic>
        <p:nvPicPr>
          <p:cNvPr id="36866" name="Picture 2" descr="C:\Users\Lenovo\Downloads\9-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852936"/>
            <a:ext cx="4041775" cy="2592288"/>
          </a:xfrm>
          <a:prstGeom prst="rect">
            <a:avLst/>
          </a:prstGeom>
          <a:noFill/>
        </p:spPr>
      </p:pic>
      <p:pic>
        <p:nvPicPr>
          <p:cNvPr id="36867" name="Picture 3" descr="C:\Users\Lenovo\Downloads\1272d49bcb44df7884fd9d9f3bc410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802591"/>
            <a:ext cx="4040188" cy="26958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ru-RU" sz="2400" dirty="0"/>
              <a:t>Чтобы узнать о какой стране пойдет речь нужно между двумя одинаковыми местоимениями поставить карликовую лошадку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Бамбук, и сосна,</a:t>
            </a:r>
            <a:br>
              <a:rPr lang="ru-RU" dirty="0"/>
            </a:br>
            <a:r>
              <a:rPr lang="ru-RU" dirty="0"/>
              <a:t>И луна в тишине.</a:t>
            </a:r>
            <a:br>
              <a:rPr lang="ru-RU" dirty="0"/>
            </a:br>
            <a:r>
              <a:rPr lang="ru-RU" dirty="0"/>
              <a:t>Что хочет </a:t>
            </a:r>
            <a:r>
              <a:rPr lang="ru-RU" dirty="0" err="1"/>
              <a:t>Сузуки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Увидеть во сне?</a:t>
            </a:r>
            <a:br>
              <a:rPr lang="ru-RU" dirty="0"/>
            </a:br>
            <a:r>
              <a:rPr lang="ru-RU" dirty="0"/>
              <a:t>Пусть мне приснятся</a:t>
            </a:r>
            <a:br>
              <a:rPr lang="ru-RU" dirty="0"/>
            </a:br>
            <a:r>
              <a:rPr lang="ru-RU" dirty="0"/>
              <a:t>Папа и мама</a:t>
            </a:r>
            <a:br>
              <a:rPr lang="ru-RU" dirty="0"/>
            </a:br>
            <a:r>
              <a:rPr lang="ru-RU" dirty="0"/>
              <a:t>И синее счастье</a:t>
            </a:r>
            <a:br>
              <a:rPr lang="ru-RU" dirty="0"/>
            </a:br>
            <a:r>
              <a:rPr lang="ru-RU" dirty="0"/>
              <a:t>Гора Фудзияма.</a:t>
            </a:r>
          </a:p>
          <a:p>
            <a:endParaRPr lang="ru-RU" dirty="0"/>
          </a:p>
        </p:txBody>
      </p:sp>
      <p:pic>
        <p:nvPicPr>
          <p:cNvPr id="27650" name="Picture 2" descr="C:\Users\Lenovo\Downloads\gora-fudziyama-v-yaponii-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2132856"/>
            <a:ext cx="4335966" cy="2880320"/>
          </a:xfrm>
          <a:prstGeom prst="rect">
            <a:avLst/>
          </a:prstGeom>
          <a:noFill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39552" y="5445224"/>
            <a:ext cx="8229600" cy="1143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Япония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Япония загребает счастье граблями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51520" y="1484784"/>
            <a:ext cx="4040188" cy="402058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pPr algn="ctr"/>
            <a:r>
              <a:rPr lang="ru-RU" dirty="0" smtClean="0"/>
              <a:t>Новогодняя </a:t>
            </a:r>
            <a:r>
              <a:rPr lang="ru-RU" dirty="0" err="1" smtClean="0"/>
              <a:t>икебана-кадомацу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5" name="Picture 3" descr="C:\Users\Lenovo\Downloads\Новый год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44824"/>
            <a:ext cx="3575975" cy="2218801"/>
          </a:xfrm>
          <a:prstGeom prst="rect">
            <a:avLst/>
          </a:prstGeom>
          <a:noFill/>
        </p:spPr>
      </p:pic>
      <p:pic>
        <p:nvPicPr>
          <p:cNvPr id="28676" name="Picture 4" descr="C:\Users\Lenovo\Downloads\z_b48d7ba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4149080"/>
            <a:ext cx="3249687" cy="2437265"/>
          </a:xfrm>
          <a:prstGeom prst="rect">
            <a:avLst/>
          </a:prstGeom>
          <a:noFill/>
        </p:spPr>
      </p:pic>
      <p:pic>
        <p:nvPicPr>
          <p:cNvPr id="28677" name="Picture 5" descr="C:\Users\Lenovo\Downloads\free-wallpaper-9_edor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1844824"/>
            <a:ext cx="3312368" cy="2161579"/>
          </a:xfrm>
          <a:prstGeom prst="rect">
            <a:avLst/>
          </a:prstGeom>
          <a:noFill/>
        </p:spPr>
      </p:pic>
      <p:sp>
        <p:nvSpPr>
          <p:cNvPr id="13" name="Текст 5"/>
          <p:cNvSpPr txBox="1">
            <a:spLocks/>
          </p:cNvSpPr>
          <p:nvPr/>
        </p:nvSpPr>
        <p:spPr>
          <a:xfrm>
            <a:off x="4932040" y="1484784"/>
            <a:ext cx="4040188" cy="3517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Моти – рисовая лепёшка</a:t>
            </a:r>
          </a:p>
        </p:txBody>
      </p:sp>
      <p:pic>
        <p:nvPicPr>
          <p:cNvPr id="28678" name="Picture 6" descr="C:\Users\Lenovo\Downloads\d26ddd77d5969df9cf6608e98fbd0b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3437170" y="4851862"/>
            <a:ext cx="2219399" cy="1389899"/>
          </a:xfrm>
          <a:prstGeom prst="rect">
            <a:avLst/>
          </a:prstGeom>
          <a:noFill/>
        </p:spPr>
      </p:pic>
      <p:sp>
        <p:nvSpPr>
          <p:cNvPr id="15" name="Текст 5"/>
          <p:cNvSpPr txBox="1">
            <a:spLocks/>
          </p:cNvSpPr>
          <p:nvPr/>
        </p:nvSpPr>
        <p:spPr>
          <a:xfrm>
            <a:off x="3275856" y="6506270"/>
            <a:ext cx="3096344" cy="3517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Грабли загребать счастье</a:t>
            </a:r>
          </a:p>
        </p:txBody>
      </p:sp>
      <p:pic>
        <p:nvPicPr>
          <p:cNvPr id="28679" name="Picture 7" descr="C:\Users\Lenovo\Downloads\Без названи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00392" y="4149080"/>
            <a:ext cx="850776" cy="850776"/>
          </a:xfrm>
          <a:prstGeom prst="rect">
            <a:avLst/>
          </a:prstGeom>
          <a:noFill/>
        </p:spPr>
      </p:pic>
      <p:pic>
        <p:nvPicPr>
          <p:cNvPr id="28680" name="Picture 8" descr="C:\Users\Lenovo\Downloads\Без названия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4077072"/>
            <a:ext cx="2884032" cy="2160240"/>
          </a:xfrm>
          <a:prstGeom prst="rect">
            <a:avLst/>
          </a:prstGeom>
          <a:noFill/>
        </p:spPr>
      </p:pic>
      <p:sp>
        <p:nvSpPr>
          <p:cNvPr id="18" name="Текст 5"/>
          <p:cNvSpPr txBox="1">
            <a:spLocks/>
          </p:cNvSpPr>
          <p:nvPr/>
        </p:nvSpPr>
        <p:spPr>
          <a:xfrm>
            <a:off x="179512" y="6309320"/>
            <a:ext cx="3096344" cy="3517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108 ударов колокола</a:t>
            </a:r>
          </a:p>
        </p:txBody>
      </p:sp>
      <p:pic>
        <p:nvPicPr>
          <p:cNvPr id="28681" name="Picture 9" descr="C:\Users\Lenovo\Downloads\Без названия (2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35896" y="2060848"/>
            <a:ext cx="1905000" cy="2400300"/>
          </a:xfrm>
          <a:prstGeom prst="rect">
            <a:avLst/>
          </a:prstGeom>
          <a:noFill/>
        </p:spPr>
      </p:pic>
      <p:sp>
        <p:nvSpPr>
          <p:cNvPr id="20" name="Текст 5"/>
          <p:cNvSpPr txBox="1">
            <a:spLocks/>
          </p:cNvSpPr>
          <p:nvPr/>
        </p:nvSpPr>
        <p:spPr>
          <a:xfrm>
            <a:off x="3635896" y="4077072"/>
            <a:ext cx="1944216" cy="3517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Сегацу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Сан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Почему вершина Фудзиямы белая?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683568" y="6093296"/>
            <a:ext cx="8229600" cy="464915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dirty="0" smtClean="0"/>
              <a:t>Конкурс снежинок</a:t>
            </a:r>
            <a:endParaRPr lang="ru-RU" dirty="0"/>
          </a:p>
        </p:txBody>
      </p:sp>
      <p:pic>
        <p:nvPicPr>
          <p:cNvPr id="29698" name="Picture 2" descr="C:\Users\Lenovo\Downloads\14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84784"/>
            <a:ext cx="7620000" cy="4476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Кто быстрее заберется  на Фудзияму?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/>
              <a:t>1. Какая полезная функция возложена на американскую статую Свободы?</a:t>
            </a:r>
          </a:p>
          <a:p>
            <a:r>
              <a:rPr lang="ru-RU" dirty="0"/>
              <a:t>А) Телевышка</a:t>
            </a:r>
            <a:br>
              <a:rPr lang="ru-RU" dirty="0"/>
            </a:br>
            <a:r>
              <a:rPr lang="ru-RU" dirty="0"/>
              <a:t>Б) Маяк</a:t>
            </a:r>
            <a:br>
              <a:rPr lang="ru-RU" dirty="0"/>
            </a:br>
            <a:r>
              <a:rPr lang="ru-RU" dirty="0"/>
              <a:t>В) Обсерватория</a:t>
            </a:r>
            <a:br>
              <a:rPr lang="ru-RU" dirty="0"/>
            </a:br>
            <a:r>
              <a:rPr lang="ru-RU" dirty="0"/>
              <a:t>Г) Флюгер</a:t>
            </a:r>
          </a:p>
          <a:p>
            <a:pPr>
              <a:buNone/>
            </a:pPr>
            <a:r>
              <a:rPr lang="ru-RU" dirty="0"/>
              <a:t>2. В какой стране находится город Александрия?</a:t>
            </a:r>
          </a:p>
          <a:p>
            <a:r>
              <a:rPr lang="ru-RU" dirty="0"/>
              <a:t>А) Турция</a:t>
            </a:r>
            <a:br>
              <a:rPr lang="ru-RU" dirty="0"/>
            </a:br>
            <a:r>
              <a:rPr lang="ru-RU" dirty="0"/>
              <a:t>Б) </a:t>
            </a:r>
            <a:r>
              <a:rPr lang="ru-RU" dirty="0" smtClean="0"/>
              <a:t>Греция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В) Египет</a:t>
            </a:r>
          </a:p>
          <a:p>
            <a:pPr>
              <a:buNone/>
            </a:pPr>
            <a:r>
              <a:rPr lang="ru-RU" dirty="0"/>
              <a:t>3. Каждый пятый житель Земли является:</a:t>
            </a:r>
          </a:p>
          <a:p>
            <a:r>
              <a:rPr lang="ru-RU" dirty="0"/>
              <a:t>А) Китайцем</a:t>
            </a:r>
            <a:br>
              <a:rPr lang="ru-RU" dirty="0"/>
            </a:br>
            <a:r>
              <a:rPr lang="ru-RU" dirty="0"/>
              <a:t>Б) Русским</a:t>
            </a:r>
            <a:br>
              <a:rPr lang="ru-RU" dirty="0"/>
            </a:br>
            <a:r>
              <a:rPr lang="ru-RU" dirty="0"/>
              <a:t>В) Индийцем</a:t>
            </a:r>
          </a:p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/>
              <a:t>4. Как называется традиционная верхняя мужская шерстяная накидка у народов Кавказа?</a:t>
            </a:r>
          </a:p>
          <a:p>
            <a:r>
              <a:rPr lang="ru-RU" dirty="0" smtClean="0"/>
              <a:t>А) </a:t>
            </a:r>
            <a:r>
              <a:rPr lang="ru-RU" dirty="0" err="1" smtClean="0"/>
              <a:t>Бурну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Б) Бурка</a:t>
            </a:r>
            <a:br>
              <a:rPr lang="ru-RU" dirty="0" smtClean="0"/>
            </a:br>
            <a:r>
              <a:rPr lang="ru-RU" dirty="0" smtClean="0"/>
              <a:t>В) Бушлат</a:t>
            </a:r>
          </a:p>
          <a:p>
            <a:pPr>
              <a:buNone/>
            </a:pPr>
            <a:r>
              <a:rPr lang="ru-RU" dirty="0" smtClean="0"/>
              <a:t>5. Как называется вишня которой любуются в Японии.</a:t>
            </a:r>
          </a:p>
          <a:p>
            <a:r>
              <a:rPr lang="ru-RU" dirty="0" smtClean="0"/>
              <a:t>А) Шпанка</a:t>
            </a:r>
            <a:br>
              <a:rPr lang="ru-RU" dirty="0" smtClean="0"/>
            </a:br>
            <a:r>
              <a:rPr lang="ru-RU" dirty="0" smtClean="0"/>
              <a:t>Б) Войлочная</a:t>
            </a:r>
            <a:br>
              <a:rPr lang="ru-RU" dirty="0" smtClean="0"/>
            </a:br>
            <a:r>
              <a:rPr lang="ru-RU" dirty="0" smtClean="0"/>
              <a:t>В) Сакура</a:t>
            </a:r>
          </a:p>
          <a:p>
            <a:pPr>
              <a:buNone/>
            </a:pPr>
            <a:r>
              <a:rPr lang="ru-RU" dirty="0" smtClean="0"/>
              <a:t>6. Жители какой страны называют свою родину “Страной Восходящего Солнца”?</a:t>
            </a:r>
          </a:p>
          <a:p>
            <a:r>
              <a:rPr lang="ru-RU" dirty="0" smtClean="0"/>
              <a:t>А) Вьетнам</a:t>
            </a:r>
            <a:br>
              <a:rPr lang="ru-RU" dirty="0" smtClean="0"/>
            </a:br>
            <a:r>
              <a:rPr lang="ru-RU" dirty="0" smtClean="0"/>
              <a:t>Б) Китай</a:t>
            </a:r>
            <a:br>
              <a:rPr lang="ru-RU" dirty="0" smtClean="0"/>
            </a:br>
            <a:r>
              <a:rPr lang="ru-RU" dirty="0" smtClean="0"/>
              <a:t>В) Япония.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Новогодние традиции Китая-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Праздник ЕДИНЕНИЯ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309711"/>
          </a:xfrm>
          <a:solidFill>
            <a:srgbClr val="FF0000"/>
          </a:solidFill>
        </p:spPr>
        <p:txBody>
          <a:bodyPr>
            <a:normAutofit fontScale="70000" lnSpcReduction="20000"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Шествие фонарей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0722" name="Picture 2" descr="C:\Users\Lenovo\Downloads\china256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83568" y="1916832"/>
            <a:ext cx="3456384" cy="2146596"/>
          </a:xfrm>
          <a:prstGeom prst="rect">
            <a:avLst/>
          </a:prstGeom>
          <a:noFill/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3" name="Picture 3" descr="C:\Users\Lenovo\Downloads\CNYdinn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221088"/>
            <a:ext cx="3456384" cy="2062681"/>
          </a:xfrm>
          <a:prstGeom prst="rect">
            <a:avLst/>
          </a:prstGeom>
          <a:noFill/>
        </p:spPr>
      </p:pic>
      <p:sp>
        <p:nvSpPr>
          <p:cNvPr id="10" name="Текст 5"/>
          <p:cNvSpPr txBox="1">
            <a:spLocks/>
          </p:cNvSpPr>
          <p:nvPr/>
        </p:nvSpPr>
        <p:spPr>
          <a:xfrm>
            <a:off x="251520" y="6309320"/>
            <a:ext cx="4040188" cy="309711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b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 сладостей</a:t>
            </a:r>
          </a:p>
        </p:txBody>
      </p:sp>
      <p:pic>
        <p:nvPicPr>
          <p:cNvPr id="30724" name="Picture 4" descr="C:\Users\Lenovo\Downloads\vozdushnij-zmej-pochemu-nazivajets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916832"/>
            <a:ext cx="3260374" cy="2210941"/>
          </a:xfrm>
          <a:prstGeom prst="rect">
            <a:avLst/>
          </a:prstGeom>
          <a:noFill/>
        </p:spPr>
      </p:pic>
      <p:sp>
        <p:nvSpPr>
          <p:cNvPr id="12" name="Текст 5"/>
          <p:cNvSpPr txBox="1">
            <a:spLocks/>
          </p:cNvSpPr>
          <p:nvPr/>
        </p:nvSpPr>
        <p:spPr>
          <a:xfrm>
            <a:off x="4644008" y="1556792"/>
            <a:ext cx="4040188" cy="309711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b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Дети запускают воздушного змея</a:t>
            </a:r>
          </a:p>
        </p:txBody>
      </p:sp>
      <p:pic>
        <p:nvPicPr>
          <p:cNvPr id="30725" name="Picture 5" descr="C:\Users\Lenovo\Downloads\Без названия (3)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4077072"/>
            <a:ext cx="1847850" cy="2466975"/>
          </a:xfrm>
          <a:prstGeom prst="rect">
            <a:avLst/>
          </a:prstGeom>
          <a:noFill/>
        </p:spPr>
      </p:pic>
      <p:sp>
        <p:nvSpPr>
          <p:cNvPr id="14" name="Текст 5"/>
          <p:cNvSpPr txBox="1">
            <a:spLocks/>
          </p:cNvSpPr>
          <p:nvPr/>
        </p:nvSpPr>
        <p:spPr>
          <a:xfrm>
            <a:off x="4860032" y="6381328"/>
            <a:ext cx="4040188" cy="309711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b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Если цветок распустится на Новый год –к счастью</a:t>
            </a:r>
          </a:p>
        </p:txBody>
      </p:sp>
      <p:pic>
        <p:nvPicPr>
          <p:cNvPr id="30726" name="Picture 6" descr="C:\Users\Lenovo\Downloads\Без названия (4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4149080"/>
            <a:ext cx="2143125" cy="2215133"/>
          </a:xfrm>
          <a:prstGeom prst="rect">
            <a:avLst/>
          </a:prstGeom>
          <a:noFill/>
        </p:spPr>
      </p:pic>
      <p:sp>
        <p:nvSpPr>
          <p:cNvPr id="16" name="Текст 5"/>
          <p:cNvSpPr txBox="1">
            <a:spLocks/>
          </p:cNvSpPr>
          <p:nvPr/>
        </p:nvSpPr>
        <p:spPr>
          <a:xfrm>
            <a:off x="4572000" y="3933056"/>
            <a:ext cx="4040188" cy="309711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b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Нарцисы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на новогоднем столе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Чей фонарик лучше?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1746" name="Picture 2" descr="C:\Users\Lenovo\Downloads\maxres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Индийский новый год –праздник </a:t>
            </a:r>
            <a:r>
              <a:rPr lang="ru-RU" dirty="0" err="1" smtClean="0">
                <a:solidFill>
                  <a:schemeClr val="bg1"/>
                </a:solidFill>
              </a:rPr>
              <a:t>огня-ДЕВАЛИ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2770" name="Picture 2" descr="C:\Users\Lenovo\Downloads\f4eexact_820x380_Quality99_indiyskiy_prazdnik_divali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4040188" cy="2448272"/>
          </a:xfrm>
          <a:prstGeom prst="rect">
            <a:avLst/>
          </a:prstGeom>
          <a:noFill/>
        </p:spPr>
      </p:pic>
      <p:pic>
        <p:nvPicPr>
          <p:cNvPr id="32771" name="Picture 3" descr="C:\Users\Lenovo\Downloads\Без названия 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4005064"/>
            <a:ext cx="3462680" cy="2304256"/>
          </a:xfrm>
          <a:prstGeom prst="rect">
            <a:avLst/>
          </a:prstGeom>
          <a:noFill/>
        </p:spPr>
      </p:pic>
      <p:pic>
        <p:nvPicPr>
          <p:cNvPr id="32772" name="Picture 4" descr="C:\Users\Lenovo\Downloads\est-lapoj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4149080"/>
            <a:ext cx="2190198" cy="2151261"/>
          </a:xfrm>
          <a:prstGeom prst="rect">
            <a:avLst/>
          </a:prstGeom>
          <a:noFill/>
        </p:spPr>
      </p:pic>
      <p:pic>
        <p:nvPicPr>
          <p:cNvPr id="32773" name="Picture 5" descr="C:\Users\Lenovo\Downloads\NG_Indiy_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1484784"/>
            <a:ext cx="4432970" cy="2429025"/>
          </a:xfrm>
          <a:prstGeom prst="rect">
            <a:avLst/>
          </a:prstGeom>
          <a:noFill/>
        </p:spPr>
      </p:pic>
      <p:sp>
        <p:nvSpPr>
          <p:cNvPr id="12" name="Текст 5"/>
          <p:cNvSpPr txBox="1">
            <a:spLocks/>
          </p:cNvSpPr>
          <p:nvPr/>
        </p:nvSpPr>
        <p:spPr>
          <a:xfrm>
            <a:off x="323528" y="6309320"/>
            <a:ext cx="4040188" cy="309711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b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Угощение  кошек ( символа богини </a:t>
            </a:r>
            <a:r>
              <a:rPr lang="ru-RU" sz="2400" b="1" dirty="0" err="1" smtClean="0">
                <a:solidFill>
                  <a:schemeClr val="bg1"/>
                </a:solidFill>
              </a:rPr>
              <a:t>Лакшми</a:t>
            </a:r>
            <a:r>
              <a:rPr lang="ru-RU" sz="2400" b="1" dirty="0" smtClean="0">
                <a:solidFill>
                  <a:schemeClr val="bg1"/>
                </a:solidFill>
              </a:rPr>
              <a:t>)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Текст 5"/>
          <p:cNvSpPr txBox="1">
            <a:spLocks/>
          </p:cNvSpPr>
          <p:nvPr/>
        </p:nvSpPr>
        <p:spPr>
          <a:xfrm>
            <a:off x="4788024" y="6381328"/>
            <a:ext cx="4040188" cy="309711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b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Купить соль- хорошая примета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Конкурс пантомимы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 «Животные Индии»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3794" name="Picture 2" descr="C:\Users\Lenovo\Downloads\maxresdefault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44824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Какая страна занимает целый материк?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67544" y="5805264"/>
            <a:ext cx="8229600" cy="6926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Австралия</a:t>
            </a:r>
          </a:p>
        </p:txBody>
      </p:sp>
      <p:pic>
        <p:nvPicPr>
          <p:cNvPr id="34818" name="Picture 2" descr="C:\Users\Lenovo\Downloads\n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3628961" cy="2581747"/>
          </a:xfrm>
          <a:prstGeom prst="rect">
            <a:avLst/>
          </a:prstGeom>
          <a:noFill/>
        </p:spPr>
      </p:pic>
      <p:pic>
        <p:nvPicPr>
          <p:cNvPr id="34819" name="Picture 3" descr="C:\Users\Lenovo\Downloads\img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916832"/>
            <a:ext cx="4928096" cy="36960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Конкурс </a:t>
            </a:r>
            <a:r>
              <a:rPr lang="ru-RU" b="1" dirty="0"/>
              <a:t>3. Проверь своего капитана.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dirty="0"/>
              <a:t>Команда выбирает букву алфавита и на нее </a:t>
            </a:r>
            <a:r>
              <a:rPr lang="ru-RU" dirty="0" smtClean="0"/>
              <a:t>называет 4 любых географических объекта:</a:t>
            </a:r>
            <a:endParaRPr lang="ru-RU" dirty="0"/>
          </a:p>
          <a:p>
            <a:pPr algn="ctr"/>
            <a:r>
              <a:rPr lang="ru-RU" dirty="0" smtClean="0"/>
              <a:t>Море</a:t>
            </a:r>
          </a:p>
          <a:p>
            <a:pPr algn="ctr"/>
            <a:r>
              <a:rPr lang="ru-RU" dirty="0" smtClean="0"/>
              <a:t>Горы</a:t>
            </a:r>
          </a:p>
          <a:p>
            <a:pPr algn="ctr"/>
            <a:r>
              <a:rPr lang="ru-RU" dirty="0" smtClean="0"/>
              <a:t>Реку</a:t>
            </a:r>
          </a:p>
          <a:p>
            <a:pPr algn="ctr"/>
            <a:r>
              <a:rPr lang="ru-RU" dirty="0" smtClean="0"/>
              <a:t>Страну</a:t>
            </a:r>
          </a:p>
          <a:p>
            <a:pPr algn="ctr">
              <a:buNone/>
            </a:pPr>
            <a:r>
              <a:rPr lang="ru-RU" dirty="0" smtClean="0"/>
              <a:t>Капитан должен </a:t>
            </a:r>
            <a:r>
              <a:rPr lang="ru-RU" dirty="0"/>
              <a:t>их показать по карте.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ru-RU" b="1" dirty="0"/>
              <a:t>Микронезия меняет имя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7890" name="Picture 2" descr="C:\Users\Lenovo\Downloads\10-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556792"/>
            <a:ext cx="7776864" cy="5184576"/>
          </a:xfrm>
          <a:prstGeom prst="rect">
            <a:avLst/>
          </a:prstGeom>
          <a:noFill/>
        </p:spPr>
      </p:pic>
      <p:pic>
        <p:nvPicPr>
          <p:cNvPr id="9" name="Picture 3" descr="C:\Users\Lenovo\Downloads\different-nationalities-1911065960720mdthumbnail_QefOlyh.jpg__0_0x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980728"/>
            <a:ext cx="2802086" cy="16520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/>
              <a:t>Перу носит чемоданы и прутики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Если обойти дом с </a:t>
            </a:r>
            <a:r>
              <a:rPr lang="ru-RU" dirty="0" err="1" smtClean="0"/>
              <a:t>чемоданом-отправишься</a:t>
            </a:r>
            <a:r>
              <a:rPr lang="ru-RU" dirty="0" smtClean="0"/>
              <a:t> в путешествие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572000" y="2348880"/>
            <a:ext cx="4041775" cy="639762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Девушки гуляют  с ивовым прутиком</a:t>
            </a:r>
            <a:endParaRPr lang="ru-RU" dirty="0"/>
          </a:p>
        </p:txBody>
      </p:sp>
      <p:pic>
        <p:nvPicPr>
          <p:cNvPr id="35842" name="Picture 2" descr="C:\Users\Lenovo\Downloads\Без названия (6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276872"/>
            <a:ext cx="3443860" cy="2304256"/>
          </a:xfrm>
          <a:prstGeom prst="rect">
            <a:avLst/>
          </a:prstGeom>
          <a:noFill/>
        </p:spPr>
      </p:pic>
      <p:pic>
        <p:nvPicPr>
          <p:cNvPr id="35843" name="Picture 3" descr="C:\Users\Lenovo\Downloads\3RYSNYWAI_U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29000"/>
            <a:ext cx="4041775" cy="25793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/>
              <a:t>Отгадай, что за вода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dirty="0"/>
              <a:t>Текло, текло </a:t>
            </a:r>
            <a:r>
              <a:rPr lang="ru-RU" dirty="0" smtClean="0"/>
              <a:t>–</a:t>
            </a:r>
            <a:br>
              <a:rPr lang="ru-RU" dirty="0" smtClean="0"/>
            </a:br>
            <a:r>
              <a:rPr lang="ru-RU" dirty="0" smtClean="0"/>
              <a:t>И легло под стекло. </a:t>
            </a:r>
            <a:endParaRPr lang="ru-RU" dirty="0"/>
          </a:p>
          <a:p>
            <a:r>
              <a:rPr lang="ru-RU" dirty="0"/>
              <a:t>Бело покрывало</a:t>
            </a:r>
            <a:br>
              <a:rPr lang="ru-RU" dirty="0"/>
            </a:br>
            <a:r>
              <a:rPr lang="ru-RU" dirty="0"/>
              <a:t>На земле лежало,</a:t>
            </a:r>
            <a:br>
              <a:rPr lang="ru-RU" dirty="0"/>
            </a:br>
            <a:r>
              <a:rPr lang="ru-RU" dirty="0"/>
              <a:t>Лето пришло –</a:t>
            </a:r>
            <a:br>
              <a:rPr lang="ru-RU" dirty="0"/>
            </a:br>
            <a:r>
              <a:rPr lang="ru-RU" dirty="0"/>
              <a:t>Оно все сошло. </a:t>
            </a:r>
          </a:p>
          <a:p>
            <a:r>
              <a:rPr lang="ru-RU" dirty="0"/>
              <a:t>И тонок,</a:t>
            </a:r>
            <a:br>
              <a:rPr lang="ru-RU" dirty="0"/>
            </a:br>
            <a:r>
              <a:rPr lang="ru-RU" dirty="0"/>
              <a:t>и долог,</a:t>
            </a:r>
            <a:br>
              <a:rPr lang="ru-RU" dirty="0"/>
            </a:br>
            <a:r>
              <a:rPr lang="ru-RU" dirty="0"/>
              <a:t>а сядет –</a:t>
            </a:r>
            <a:br>
              <a:rPr lang="ru-RU" dirty="0"/>
            </a:br>
            <a:r>
              <a:rPr lang="ru-RU" dirty="0"/>
              <a:t>в траве не видать.</a:t>
            </a:r>
            <a:r>
              <a:rPr lang="ru-RU" i="1" dirty="0"/>
              <a:t> 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/>
              <a:t>Рассыпался горох</a:t>
            </a:r>
            <a:br>
              <a:rPr lang="ru-RU" dirty="0" smtClean="0"/>
            </a:br>
            <a:r>
              <a:rPr lang="ru-RU" dirty="0" smtClean="0"/>
              <a:t>На семьдесят дорог,</a:t>
            </a:r>
            <a:br>
              <a:rPr lang="ru-RU" dirty="0" smtClean="0"/>
            </a:br>
            <a:r>
              <a:rPr lang="ru-RU" dirty="0" smtClean="0"/>
              <a:t>никто его не подберет:</a:t>
            </a:r>
            <a:br>
              <a:rPr lang="ru-RU" dirty="0" smtClean="0"/>
            </a:br>
            <a:r>
              <a:rPr lang="ru-RU" dirty="0" smtClean="0"/>
              <a:t>Ни царь, ни царица,</a:t>
            </a:r>
            <a:br>
              <a:rPr lang="ru-RU" dirty="0" smtClean="0"/>
            </a:br>
            <a:r>
              <a:rPr lang="ru-RU" dirty="0" smtClean="0"/>
              <a:t>Ни красная девица. </a:t>
            </a:r>
          </a:p>
          <a:p>
            <a:r>
              <a:rPr lang="ru-RU" dirty="0" smtClean="0"/>
              <a:t>В белом бархате деревня-</a:t>
            </a:r>
            <a:br>
              <a:rPr lang="ru-RU" dirty="0" smtClean="0"/>
            </a:br>
            <a:r>
              <a:rPr lang="ru-RU" dirty="0" smtClean="0"/>
              <a:t>И заборы, и деревья.</a:t>
            </a:r>
            <a:br>
              <a:rPr lang="ru-RU" dirty="0" smtClean="0"/>
            </a:br>
            <a:r>
              <a:rPr lang="ru-RU" dirty="0" smtClean="0"/>
              <a:t>А как ветер нападет,</a:t>
            </a:r>
            <a:br>
              <a:rPr lang="ru-RU" dirty="0" smtClean="0"/>
            </a:br>
            <a:r>
              <a:rPr lang="ru-RU" dirty="0" smtClean="0"/>
              <a:t>Этот бархат опадет.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/>
              <a:t>Африка наряжает пальмы</a:t>
            </a:r>
            <a:endParaRPr lang="ru-RU" dirty="0"/>
          </a:p>
        </p:txBody>
      </p:sp>
      <p:pic>
        <p:nvPicPr>
          <p:cNvPr id="39938" name="Picture 2" descr="C:\Users\Lenovo\Downloads\hVjBzUkBra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662" y="1696244"/>
            <a:ext cx="7686675" cy="4333875"/>
          </a:xfrm>
          <a:prstGeom prst="rect">
            <a:avLst/>
          </a:prstGeom>
          <a:noFill/>
        </p:spPr>
      </p:pic>
      <p:pic>
        <p:nvPicPr>
          <p:cNvPr id="39939" name="Picture 3" descr="C:\Users\Lenovo\Downloads\Без названия (8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4797152"/>
            <a:ext cx="2619375" cy="1743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Найди место, где Дед Мороз потерял подарки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1684783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>
              <a:buNone/>
            </a:pPr>
            <a:r>
              <a:rPr lang="ru-RU" dirty="0"/>
              <a:t>4 градуса </a:t>
            </a:r>
            <a:r>
              <a:rPr lang="ru-RU" dirty="0" err="1"/>
              <a:t>с.ш</a:t>
            </a:r>
            <a:r>
              <a:rPr lang="ru-RU" dirty="0"/>
              <a:t>. 9 гр. </a:t>
            </a:r>
            <a:r>
              <a:rPr lang="ru-RU" dirty="0" err="1" smtClean="0"/>
              <a:t>в.д</a:t>
            </a:r>
            <a:r>
              <a:rPr lang="ru-RU" dirty="0"/>
              <a:t> 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</a:t>
            </a:r>
          </a:p>
          <a:p>
            <a:pPr>
              <a:buNone/>
            </a:pPr>
            <a:r>
              <a:rPr lang="ru-RU" dirty="0" smtClean="0"/>
              <a:t>29 </a:t>
            </a:r>
            <a:r>
              <a:rPr lang="ru-RU" dirty="0" err="1"/>
              <a:t>гр.ю.ш</a:t>
            </a:r>
            <a:r>
              <a:rPr lang="ru-RU" dirty="0"/>
              <a:t>. 29 гр. </a:t>
            </a:r>
            <a:r>
              <a:rPr lang="ru-RU" dirty="0" smtClean="0"/>
              <a:t>в.д</a:t>
            </a:r>
            <a:r>
              <a:rPr lang="ru-RU" dirty="0"/>
              <a:t>.</a:t>
            </a:r>
            <a:r>
              <a:rPr lang="ru-RU" i="1" dirty="0"/>
              <a:t> </a:t>
            </a:r>
            <a:endParaRPr lang="ru-RU" dirty="0"/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1684784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/>
              <a:t>Вулкан Камерун</a:t>
            </a:r>
          </a:p>
          <a:p>
            <a:endParaRPr lang="ru-RU" dirty="0"/>
          </a:p>
          <a:p>
            <a:r>
              <a:rPr lang="ru-RU" dirty="0" smtClean="0"/>
              <a:t>Драконовы горы</a:t>
            </a:r>
            <a:endParaRPr lang="ru-RU" dirty="0"/>
          </a:p>
        </p:txBody>
      </p:sp>
      <p:pic>
        <p:nvPicPr>
          <p:cNvPr id="5" name="Picture 2" descr="C:\Users\Lenovo\Downloads\images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5456" y="3573016"/>
            <a:ext cx="5614856" cy="2952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/>
              <a:t>Телеграмма Деду Морозу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075240" cy="316631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 fontScale="62500" lnSpcReduction="20000"/>
          </a:bodyPr>
          <a:lstStyle/>
          <a:p>
            <a:pPr algn="ctr"/>
            <a:r>
              <a:rPr lang="ru-RU" dirty="0" smtClean="0"/>
              <a:t>Назови 13 прилагательных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55576" y="2204864"/>
            <a:ext cx="7931224" cy="4320480"/>
          </a:xfrm>
          <a:ln w="38100">
            <a:solidFill>
              <a:schemeClr val="tx2">
                <a:lumMod val="40000"/>
                <a:lumOff val="60000"/>
              </a:schemeClr>
            </a:solidFill>
          </a:ln>
        </p:spPr>
        <p:txBody>
          <a:bodyPr>
            <a:noAutofit/>
          </a:bodyPr>
          <a:lstStyle/>
          <a:p>
            <a:r>
              <a:rPr lang="ru-RU" sz="2000" dirty="0"/>
              <a:t>“……Дедушка Мороз!</a:t>
            </a:r>
          </a:p>
          <a:p>
            <a:r>
              <a:rPr lang="ru-RU" sz="2000" dirty="0"/>
              <a:t>Все………………………….. дети с нетерпением ожидают твоего ……………………………… прихода.</a:t>
            </a:r>
          </a:p>
          <a:p>
            <a:r>
              <a:rPr lang="ru-RU" sz="2000" dirty="0"/>
              <a:t>Новый год это самый…………………………….. праздник в году.</a:t>
            </a:r>
          </a:p>
          <a:p>
            <a:r>
              <a:rPr lang="ru-RU" sz="2000" dirty="0"/>
              <a:t>Мы будем петь для тебя……………………….песни, танцевать……………….. танцы.</a:t>
            </a:r>
          </a:p>
          <a:p>
            <a:r>
              <a:rPr lang="ru-RU" sz="2000" dirty="0"/>
              <a:t>Наконец – наступит……………………Новый год!</a:t>
            </a:r>
          </a:p>
          <a:p>
            <a:r>
              <a:rPr lang="ru-RU" sz="2000" dirty="0"/>
              <a:t>Как не хочется говорить о………………………учебе.</a:t>
            </a:r>
          </a:p>
          <a:p>
            <a:r>
              <a:rPr lang="ru-RU" sz="2000" dirty="0"/>
              <a:t>Мы обещаем, что будем получать только…………………………оценки.</a:t>
            </a:r>
          </a:p>
          <a:p>
            <a:r>
              <a:rPr lang="ru-RU" sz="2000" dirty="0"/>
              <a:t>Так что, открывай поскорее свой мешок и вручай нам ……………….. подарки.</a:t>
            </a:r>
          </a:p>
          <a:p>
            <a:r>
              <a:rPr lang="ru-RU" sz="2000" dirty="0"/>
              <a:t>С уважением к тебе…………………..мальчики и …………………девочки</a:t>
            </a:r>
            <a:r>
              <a:rPr lang="ru-RU" sz="2000" dirty="0" smtClean="0"/>
              <a:t>.”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3" descr="C:\Users\Lenovo\Downloads\noviy-god-2234 (1).gif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332656"/>
            <a:ext cx="6120680" cy="6120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/>
              <a:t>Новый год на Руси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4572000" y="4869160"/>
            <a:ext cx="4040188" cy="6397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395536" y="1412776"/>
            <a:ext cx="4040188" cy="5112568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20 декабря 1699 года царь </a:t>
            </a:r>
            <a:r>
              <a:rPr lang="ru-RU" b="1" dirty="0" smtClean="0"/>
              <a:t>Петр I </a:t>
            </a:r>
            <a:r>
              <a:rPr lang="ru-RU" dirty="0" smtClean="0"/>
              <a:t>подписал указ о переходе России на новое летосчисление и переносе празднования начала года с 1 сентября на 1 января и летосчисление от Рождества Христова (вместо от Сотворения мира). </a:t>
            </a:r>
          </a:p>
          <a:p>
            <a:r>
              <a:rPr lang="ru-RU" dirty="0" smtClean="0"/>
              <a:t>Своим указом Петр повелел 1 января 1700 года украсить дома сосновыми, еловыми и можжевеловыми ветвями, по образцам, выставленным в </a:t>
            </a:r>
            <a:r>
              <a:rPr lang="ru-RU" dirty="0" err="1" smtClean="0"/>
              <a:t>Гостинном</a:t>
            </a:r>
            <a:r>
              <a:rPr lang="ru-RU" dirty="0" smtClean="0"/>
              <a:t> дворе, в знак веселья обязательно поздравлять друг друга с Новым годом и столетием. </a:t>
            </a:r>
            <a:endParaRPr lang="ru-RU" dirty="0"/>
          </a:p>
        </p:txBody>
      </p:sp>
      <p:pic>
        <p:nvPicPr>
          <p:cNvPr id="2050" name="Picture 2" descr="C:\Users\Lenovo\Downloads\51bf3575ff32774401edb10bf94bb18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572000" y="1412776"/>
            <a:ext cx="4041775" cy="2245431"/>
          </a:xfrm>
        </p:spPr>
      </p:pic>
      <p:pic>
        <p:nvPicPr>
          <p:cNvPr id="2051" name="Picture 3" descr="C:\Users\Lenovo\Downloads\SZ99EG7Eqkz6xCgtiMrKBhfNTutQ8Hp7K68r2ZI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874195"/>
            <a:ext cx="4104456" cy="2723157"/>
          </a:xfrm>
          <a:prstGeom prst="rect">
            <a:avLst/>
          </a:prstGeom>
          <a:noFill/>
        </p:spPr>
      </p:pic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/>
              <a:t>Новый год на Руси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Lenovo\Downloads\loshadiisani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4040188" cy="2525118"/>
          </a:xfrm>
          <a:prstGeom prst="rect">
            <a:avLst/>
          </a:prstGeom>
          <a:noFill/>
        </p:spPr>
      </p:pic>
      <p:pic>
        <p:nvPicPr>
          <p:cNvPr id="3075" name="Picture 3" descr="C:\Users\Lenovo\Downloads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077072"/>
            <a:ext cx="4392488" cy="2459793"/>
          </a:xfrm>
          <a:prstGeom prst="rect">
            <a:avLst/>
          </a:prstGeom>
          <a:noFill/>
        </p:spPr>
      </p:pic>
      <p:pic>
        <p:nvPicPr>
          <p:cNvPr id="3076" name="Picture 4" descr="C:\Users\Lenovo\Downloads\images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149080"/>
            <a:ext cx="3960440" cy="2378546"/>
          </a:xfrm>
          <a:prstGeom prst="rect">
            <a:avLst/>
          </a:prstGeom>
          <a:noFill/>
        </p:spPr>
      </p:pic>
      <p:pic>
        <p:nvPicPr>
          <p:cNvPr id="3077" name="Picture 5" descr="C:\Users\Lenovo\Downloads\5c7f931aedf84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1628800"/>
            <a:ext cx="3816424" cy="22933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C:\Users\Lenovo\Downloads\images.jpg"/>
          <p:cNvPicPr>
            <a:picLocks noChangeAspect="1" noChangeArrowheads="1"/>
          </p:cNvPicPr>
          <p:nvPr/>
        </p:nvPicPr>
        <p:blipFill>
          <a:blip r:embed="rId2" cstate="print"/>
          <a:srcRect l="16154" t="10549" r="7947"/>
          <a:stretch>
            <a:fillRect/>
          </a:stretch>
        </p:blipFill>
        <p:spPr bwMode="auto">
          <a:xfrm>
            <a:off x="7452320" y="5026149"/>
            <a:ext cx="1691680" cy="1831851"/>
          </a:xfrm>
          <a:prstGeom prst="rect">
            <a:avLst/>
          </a:prstGeom>
          <a:noFill/>
        </p:spPr>
      </p:pic>
      <p:pic>
        <p:nvPicPr>
          <p:cNvPr id="5123" name="Picture 3" descr="C:\Users\Lenovo\Downloads\image_86251116002532823196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484784"/>
            <a:ext cx="3048000" cy="4572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dirty="0" smtClean="0"/>
              <a:t>Германия первая украсила ёлку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1560" y="1556792"/>
            <a:ext cx="4040188" cy="4095304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ru-RU" dirty="0"/>
              <a:t>Обычай приносить в дом и украшать елку родился в Германии в 17 веке. Ну а еще раньше обходились просто еловыми игрушками.</a:t>
            </a:r>
          </a:p>
          <a:p>
            <a:r>
              <a:rPr lang="ru-RU" dirty="0" smtClean="0"/>
              <a:t>В </a:t>
            </a:r>
            <a:r>
              <a:rPr lang="ru-RU" dirty="0"/>
              <a:t>Новогоднюю ночь перед окнами домов своих невест женихи палят из ружья. При этом считается, что чем больше выстрелов, тем сильнее любит.</a:t>
            </a:r>
          </a:p>
          <a:p>
            <a:r>
              <a:rPr lang="ru-RU" dirty="0" smtClean="0"/>
              <a:t>31 </a:t>
            </a:r>
            <a:r>
              <a:rPr lang="ru-RU" dirty="0"/>
              <a:t>декабря немцы забираются на стулья и с первым ударом часов спрыгивают прямо в Новый год. У каждого зажата монета в кулаке, чтобы деньги не переводились.</a:t>
            </a:r>
          </a:p>
          <a:p>
            <a:r>
              <a:rPr lang="ru-RU" dirty="0"/>
              <a:t>Подарки разносит детворе не Дед Мороз, а Санта </a:t>
            </a:r>
            <a:r>
              <a:rPr lang="ru-RU" dirty="0" err="1"/>
              <a:t>Никалаус</a:t>
            </a:r>
            <a:r>
              <a:rPr lang="ru-RU" dirty="0"/>
              <a:t> </a:t>
            </a:r>
            <a:r>
              <a:rPr lang="ru-RU" dirty="0" smtClean="0"/>
              <a:t>и                 </a:t>
            </a:r>
            <a:r>
              <a:rPr lang="ru-RU" dirty="0"/>
              <a:t>Ангел </a:t>
            </a:r>
            <a:r>
              <a:rPr lang="ru-RU" dirty="0" err="1"/>
              <a:t>Кристкиндл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5" name="Picture 5" descr="C:\Users\Lenovo\Downloads\Без названия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4940869"/>
            <a:ext cx="1259631" cy="19171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800" dirty="0" smtClean="0"/>
              <a:t>Расшифруй , где собирал подарки Санта </a:t>
            </a:r>
            <a:r>
              <a:rPr lang="ru-RU" sz="2800" dirty="0" err="1" smtClean="0"/>
              <a:t>Никалаус</a:t>
            </a:r>
            <a:r>
              <a:rPr lang="ru-RU" sz="2800" dirty="0" smtClean="0"/>
              <a:t>.</a:t>
            </a:r>
            <a:br>
              <a:rPr lang="ru-RU" sz="2800" dirty="0" smtClean="0"/>
            </a:br>
            <a:r>
              <a:rPr lang="ru-RU" sz="2800" dirty="0" smtClean="0"/>
              <a:t>Столица-страна-материк 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85000" lnSpcReduction="20000"/>
          </a:bodyPr>
          <a:lstStyle/>
          <a:p>
            <a:pPr lvl="0"/>
            <a:r>
              <a:rPr lang="ru-RU" dirty="0" smtClean="0"/>
              <a:t>Франция</a:t>
            </a:r>
            <a:endParaRPr lang="ru-RU" i="1" dirty="0" smtClean="0"/>
          </a:p>
          <a:p>
            <a:pPr lvl="0"/>
            <a:r>
              <a:rPr lang="ru-RU" i="1" dirty="0" smtClean="0"/>
              <a:t>США</a:t>
            </a:r>
            <a:endParaRPr lang="ru-RU" dirty="0"/>
          </a:p>
          <a:p>
            <a:pPr lvl="0"/>
            <a:r>
              <a:rPr lang="ru-RU" dirty="0" smtClean="0"/>
              <a:t>Перу</a:t>
            </a:r>
            <a:r>
              <a:rPr lang="ru-RU" dirty="0"/>
              <a:t> </a:t>
            </a:r>
          </a:p>
          <a:p>
            <a:pPr lvl="0"/>
            <a:r>
              <a:rPr lang="ru-RU" dirty="0" smtClean="0"/>
              <a:t>Эстонии</a:t>
            </a:r>
            <a:r>
              <a:rPr lang="ru-RU" dirty="0"/>
              <a:t> </a:t>
            </a:r>
          </a:p>
          <a:p>
            <a:pPr lvl="0"/>
            <a:r>
              <a:rPr lang="ru-RU" dirty="0" smtClean="0"/>
              <a:t>Ирана</a:t>
            </a:r>
            <a:r>
              <a:rPr lang="ru-RU" dirty="0"/>
              <a:t> </a:t>
            </a:r>
          </a:p>
          <a:p>
            <a:pPr lvl="0"/>
            <a:r>
              <a:rPr lang="ru-RU" dirty="0" smtClean="0"/>
              <a:t>Австралия</a:t>
            </a:r>
            <a:endParaRPr lang="ru-RU" dirty="0"/>
          </a:p>
          <a:p>
            <a:pPr lvl="0"/>
            <a:r>
              <a:rPr lang="ru-RU" dirty="0" smtClean="0"/>
              <a:t>Россия</a:t>
            </a:r>
            <a:endParaRPr lang="ru-RU" dirty="0"/>
          </a:p>
          <a:p>
            <a:pPr lvl="0"/>
            <a:r>
              <a:rPr lang="ru-RU" dirty="0" smtClean="0"/>
              <a:t>Китай</a:t>
            </a:r>
            <a:endParaRPr lang="ru-RU" dirty="0"/>
          </a:p>
          <a:p>
            <a:pPr lvl="0"/>
            <a:r>
              <a:rPr lang="ru-RU" dirty="0" smtClean="0"/>
              <a:t>Италии</a:t>
            </a:r>
            <a:r>
              <a:rPr lang="ru-RU" dirty="0"/>
              <a:t> </a:t>
            </a:r>
          </a:p>
          <a:p>
            <a:pPr lvl="0"/>
            <a:r>
              <a:rPr lang="ru-RU" dirty="0" smtClean="0"/>
              <a:t>Бразилия</a:t>
            </a:r>
            <a:endParaRPr lang="ru-RU" dirty="0"/>
          </a:p>
          <a:p>
            <a:pPr lvl="0"/>
            <a:r>
              <a:rPr lang="ru-RU" dirty="0" smtClean="0"/>
              <a:t>Япония</a:t>
            </a:r>
            <a:endParaRPr lang="ru-RU" dirty="0"/>
          </a:p>
          <a:p>
            <a:pPr lvl="0"/>
            <a:r>
              <a:rPr lang="ru-RU" dirty="0" smtClean="0"/>
              <a:t>Индия</a:t>
            </a:r>
            <a:endParaRPr lang="ru-RU" dirty="0"/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85000" lnSpcReduction="20000"/>
          </a:bodyPr>
          <a:lstStyle/>
          <a:p>
            <a:pPr lvl="0"/>
            <a:r>
              <a:rPr lang="ru-RU" i="1" dirty="0" smtClean="0"/>
              <a:t>Париж-Евразия</a:t>
            </a:r>
          </a:p>
          <a:p>
            <a:pPr lvl="0"/>
            <a:r>
              <a:rPr lang="ru-RU" i="1" dirty="0" err="1" smtClean="0"/>
              <a:t>Вашинтон-Северная</a:t>
            </a:r>
            <a:r>
              <a:rPr lang="ru-RU" i="1" dirty="0" smtClean="0"/>
              <a:t> Америка</a:t>
            </a:r>
            <a:endParaRPr lang="ru-RU" dirty="0"/>
          </a:p>
          <a:p>
            <a:pPr lvl="0"/>
            <a:r>
              <a:rPr lang="ru-RU" i="1" dirty="0" smtClean="0"/>
              <a:t>Лима- Южная Америка</a:t>
            </a:r>
            <a:endParaRPr lang="ru-RU" dirty="0"/>
          </a:p>
          <a:p>
            <a:pPr lvl="0"/>
            <a:r>
              <a:rPr lang="ru-RU" i="1" dirty="0" err="1" smtClean="0"/>
              <a:t>Таллин</a:t>
            </a:r>
            <a:r>
              <a:rPr lang="ru-RU" i="1" dirty="0" smtClean="0"/>
              <a:t>- Евразия</a:t>
            </a:r>
            <a:endParaRPr lang="ru-RU" dirty="0"/>
          </a:p>
          <a:p>
            <a:pPr lvl="0"/>
            <a:r>
              <a:rPr lang="ru-RU" i="1" dirty="0" smtClean="0"/>
              <a:t>Тегеран-Евразия</a:t>
            </a:r>
            <a:endParaRPr lang="ru-RU" dirty="0"/>
          </a:p>
          <a:p>
            <a:pPr lvl="0"/>
            <a:r>
              <a:rPr lang="ru-RU" i="1" dirty="0" smtClean="0"/>
              <a:t>Канберра-Австралия</a:t>
            </a:r>
            <a:endParaRPr lang="ru-RU" dirty="0"/>
          </a:p>
          <a:p>
            <a:pPr lvl="0"/>
            <a:r>
              <a:rPr lang="ru-RU" i="1" dirty="0" smtClean="0"/>
              <a:t>Москва-Евразия</a:t>
            </a:r>
            <a:endParaRPr lang="ru-RU" dirty="0"/>
          </a:p>
          <a:p>
            <a:pPr lvl="0"/>
            <a:r>
              <a:rPr lang="ru-RU" i="1" dirty="0" smtClean="0"/>
              <a:t>Пекин-Евразия</a:t>
            </a:r>
            <a:endParaRPr lang="ru-RU" dirty="0"/>
          </a:p>
          <a:p>
            <a:pPr lvl="0"/>
            <a:r>
              <a:rPr lang="ru-RU" dirty="0" smtClean="0"/>
              <a:t>Рим- Евразия</a:t>
            </a:r>
            <a:endParaRPr lang="ru-RU" dirty="0"/>
          </a:p>
          <a:p>
            <a:pPr lvl="0"/>
            <a:r>
              <a:rPr lang="ru-RU" dirty="0" err="1" smtClean="0"/>
              <a:t>Бразилиа-Южная</a:t>
            </a:r>
            <a:r>
              <a:rPr lang="ru-RU" dirty="0" smtClean="0"/>
              <a:t> Америка</a:t>
            </a:r>
            <a:endParaRPr lang="ru-RU" dirty="0"/>
          </a:p>
          <a:p>
            <a:pPr lvl="0"/>
            <a:r>
              <a:rPr lang="ru-RU" dirty="0" smtClean="0"/>
              <a:t>Токио –Евразия</a:t>
            </a:r>
          </a:p>
          <a:p>
            <a:pPr lvl="0"/>
            <a:r>
              <a:rPr lang="ru-RU" dirty="0" smtClean="0"/>
              <a:t>Дели -Евразия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/>
              <a:t>Куда мы держим путь?</a:t>
            </a:r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254888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ru-RU" dirty="0"/>
              <a:t>В том государстве дожди и туманы,</a:t>
            </a:r>
            <a:br>
              <a:rPr lang="ru-RU" dirty="0"/>
            </a:br>
            <a:r>
              <a:rPr lang="ru-RU" dirty="0"/>
              <a:t>Дождь, как из сита, льет, моросит.</a:t>
            </a:r>
            <a:br>
              <a:rPr lang="ru-RU" dirty="0"/>
            </a:br>
            <a:r>
              <a:rPr lang="ru-RU" dirty="0"/>
              <a:t>Ну, а туманы гуще сметаны –</a:t>
            </a:r>
            <a:br>
              <a:rPr lang="ru-RU" dirty="0"/>
            </a:br>
            <a:r>
              <a:rPr lang="ru-RU" dirty="0"/>
              <a:t>В воздухе шляпу повесишь – висит!</a:t>
            </a: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539552" y="4869160"/>
            <a:ext cx="8229600" cy="1143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Англия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905</Words>
  <Application>Microsoft Office PowerPoint</Application>
  <PresentationFormat>Экран (4:3)</PresentationFormat>
  <Paragraphs>187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Новогодние приключения путешественника</vt:lpstr>
      <vt:lpstr>Собираемся в путешествие. «Рюкзак географа»</vt:lpstr>
      <vt:lpstr>Конкурс 2. «Слепой географ» </vt:lpstr>
      <vt:lpstr> Конкурс 3. Проверь своего капитана. </vt:lpstr>
      <vt:lpstr>Новый год на Руси</vt:lpstr>
      <vt:lpstr>Новый год на Руси</vt:lpstr>
      <vt:lpstr>Германия первая украсила ёлку</vt:lpstr>
      <vt:lpstr>Расшифруй , где собирал подарки Санта Никалаус. Столица-страна-материк </vt:lpstr>
      <vt:lpstr>Куда мы держим путь?</vt:lpstr>
      <vt:lpstr>Англия напечатала первую открытку</vt:lpstr>
      <vt:lpstr>Конкурс «Нарисуй новогоднюю открытку с закрытыми глазами»</vt:lpstr>
      <vt:lpstr>Отгадай из какой страны пришла открытка</vt:lpstr>
      <vt:lpstr>Отгадай из какой страны пришла открытка</vt:lpstr>
      <vt:lpstr>Отгадай из какой страны пришла открытка</vt:lpstr>
      <vt:lpstr>Отгадай из какой страны пришла открытка</vt:lpstr>
      <vt:lpstr>Отгадай из какой страны пришла открытка</vt:lpstr>
      <vt:lpstr>Отгадай из какой страны пришла открытка</vt:lpstr>
      <vt:lpstr>Отгадай из какой страны пришла открытка</vt:lpstr>
      <vt:lpstr>Отгадай из какой страны пришла открытка</vt:lpstr>
      <vt:lpstr>Отгадай из какой страны пришла открытка</vt:lpstr>
      <vt:lpstr>Отгадай из какой страны пришла открытка</vt:lpstr>
      <vt:lpstr>Франция выбирает короля и сжигает полено</vt:lpstr>
      <vt:lpstr>Выбираем короля нашего класса</vt:lpstr>
      <vt:lpstr>Конкурс кулинаров</vt:lpstr>
      <vt:lpstr>Куда мы отправляемся?</vt:lpstr>
      <vt:lpstr>Италия выбрасывает вещи</vt:lpstr>
      <vt:lpstr>А что вам оставит фея Беффана? Ответь что это?</vt:lpstr>
      <vt:lpstr>Конкурс «Макаронники»</vt:lpstr>
      <vt:lpstr>Испания ест виноград</vt:lpstr>
      <vt:lpstr>Греция ходит в гости с камнем </vt:lpstr>
      <vt:lpstr>Чтобы узнать о какой стране пойдет речь нужно между двумя одинаковыми местоимениями поставить карликовую лошадку</vt:lpstr>
      <vt:lpstr>Япония загребает счастье граблями</vt:lpstr>
      <vt:lpstr>Почему вершина Фудзиямы белая?</vt:lpstr>
      <vt:lpstr>Кто быстрее заберется  на Фудзияму?</vt:lpstr>
      <vt:lpstr>Новогодние традиции Китая- Праздник ЕДИНЕНИЯ</vt:lpstr>
      <vt:lpstr>Чей фонарик лучше?</vt:lpstr>
      <vt:lpstr>Индийский новый год –праздник огня-ДЕВАЛИ</vt:lpstr>
      <vt:lpstr>Конкурс пантомимы   «Животные Индии»</vt:lpstr>
      <vt:lpstr>Какая страна занимает целый материк?</vt:lpstr>
      <vt:lpstr>Микронезия меняет имя </vt:lpstr>
      <vt:lpstr>Перу носит чемоданы и прутики</vt:lpstr>
      <vt:lpstr>Отгадай, что за вода</vt:lpstr>
      <vt:lpstr>Африка наряжает пальмы</vt:lpstr>
      <vt:lpstr>Найди место, где Дед Мороз потерял подарки</vt:lpstr>
      <vt:lpstr>Телеграмма Деду Морозу</vt:lpstr>
      <vt:lpstr>Слайд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Новогоднее путешествие по странам мира</dc:title>
  <dc:creator>Пользователь Windows</dc:creator>
  <cp:lastModifiedBy>Пользователь Windows</cp:lastModifiedBy>
  <cp:revision>52</cp:revision>
  <dcterms:created xsi:type="dcterms:W3CDTF">2022-12-10T09:03:31Z</dcterms:created>
  <dcterms:modified xsi:type="dcterms:W3CDTF">2022-12-10T16:06:37Z</dcterms:modified>
</cp:coreProperties>
</file>