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4" r:id="rId3"/>
    <p:sldId id="257" r:id="rId4"/>
    <p:sldId id="265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061E67-45AB-4A9C-84B9-6EF770CD8B1D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5FD10-DB9E-4466-A714-F2C284CC26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938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5FD10-DB9E-4466-A714-F2C284CC266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306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56ABA-5C53-43BD-B3E9-6902D5D93167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1574-7743-464B-8FD0-C0811AE8E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696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56ABA-5C53-43BD-B3E9-6902D5D93167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1574-7743-464B-8FD0-C0811AE8E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17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56ABA-5C53-43BD-B3E9-6902D5D93167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1574-7743-464B-8FD0-C0811AE8E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542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56ABA-5C53-43BD-B3E9-6902D5D93167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1574-7743-464B-8FD0-C0811AE8E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76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56ABA-5C53-43BD-B3E9-6902D5D93167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1574-7743-464B-8FD0-C0811AE8E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19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56ABA-5C53-43BD-B3E9-6902D5D93167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1574-7743-464B-8FD0-C0811AE8E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696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56ABA-5C53-43BD-B3E9-6902D5D93167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1574-7743-464B-8FD0-C0811AE8E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368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56ABA-5C53-43BD-B3E9-6902D5D93167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1574-7743-464B-8FD0-C0811AE8E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903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56ABA-5C53-43BD-B3E9-6902D5D93167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1574-7743-464B-8FD0-C0811AE8E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72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56ABA-5C53-43BD-B3E9-6902D5D93167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1574-7743-464B-8FD0-C0811AE8E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673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56ABA-5C53-43BD-B3E9-6902D5D93167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1574-7743-464B-8FD0-C0811AE8E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798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56ABA-5C53-43BD-B3E9-6902D5D93167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21574-7743-464B-8FD0-C0811AE8E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880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1.colliderimages.com/wordpress/wp-content/uploads/2021/07/magic-kingdom-mov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74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avatars.mds.yandex.net/get-zen_doc/1888987/pub_5d8fa17f2fda8600af85070f_5d8fa26fc7e50c00afa9632b/scale_120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2" y="2525572"/>
            <a:ext cx="2271261" cy="4187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st3.depositphotos.com/9876904/15202/v/1600/depositphotos_152029662-stock-illustration-prince-with-red-cape-and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7" b="6788"/>
          <a:stretch/>
        </p:blipFill>
        <p:spPr bwMode="auto">
          <a:xfrm>
            <a:off x="3923928" y="4221088"/>
            <a:ext cx="1800200" cy="25082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https://catherineasquithgallery.com/uploads/posts/2021-03/1614575908_4-p-korol-na-belom-fone-7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2" r="2146"/>
          <a:stretch/>
        </p:blipFill>
        <p:spPr bwMode="auto">
          <a:xfrm>
            <a:off x="251520" y="1193850"/>
            <a:ext cx="2592288" cy="302723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8380" y="-4554"/>
            <a:ext cx="90181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Homework: </a:t>
            </a: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.31 №5,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выучить стих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раскрасить карточку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75217" y="1147162"/>
            <a:ext cx="61024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Здравствуйте, я король TO BE!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меня ты посмотри.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запомни без проблем: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выходит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встретишь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HE, SHE, IT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Братец  </a:t>
            </a: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тебе спешит!!!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YOU, WE, THEY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всегда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предложениях только с 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s://owenkenny.com/wp-content/uploads/2019/05/iStock-163982991-ROYAL-BABY-WITH-RATTLE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3353" y="4653136"/>
            <a:ext cx="2123728" cy="18448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906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emiart.ru/forum/uploads15/post-2505478-14133612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43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anibani.ru/wp-content/uploads/2021/08/Malenkie-oblachka-i-tuchki-s-glazkami032-768x7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576" y="81360"/>
            <a:ext cx="2426414" cy="198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fanibani.ru/wp-content/uploads/2021/08/Malenkie-oblachka-i-tuchki-s-glazkami032-768x7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501" y="1849193"/>
            <a:ext cx="2426414" cy="198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fanibani.ru/wp-content/uploads/2021/08/Malenkie-oblachka-i-tuchki-s-glazkami032-768x7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121" y="3573016"/>
            <a:ext cx="2426414" cy="198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245874"/>
            <a:ext cx="557075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dogfoxitpigcat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245874"/>
            <a:ext cx="156966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dog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61286" y="249377"/>
            <a:ext cx="141577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fox</a:t>
            </a:r>
            <a:endParaRPr lang="ru-RU" sz="7200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245874"/>
            <a:ext cx="136447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pig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40152" y="265490"/>
            <a:ext cx="126188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</a:t>
            </a:r>
            <a:endParaRPr lang="ru-RU" sz="7200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11768" y="1988840"/>
            <a:ext cx="685315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happyredoldhebig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11768" y="2015221"/>
            <a:ext cx="244169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happy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28257" y="1988840"/>
            <a:ext cx="136447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endParaRPr lang="ru-RU" sz="7200" dirty="0">
              <a:solidFill>
                <a:srgbClr val="00B05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70338" y="2010008"/>
            <a:ext cx="136447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22413" y="2021822"/>
            <a:ext cx="136447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55287" y="3789039"/>
            <a:ext cx="736611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planeshebuscarship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55287" y="3800529"/>
            <a:ext cx="218521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plane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25495" y="3800529"/>
            <a:ext cx="146706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00361" y="3811580"/>
            <a:ext cx="131318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</a:t>
            </a:r>
            <a:endParaRPr lang="ru-RU" sz="7200" dirty="0">
              <a:solidFill>
                <a:srgbClr val="00B05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615418" y="3811614"/>
            <a:ext cx="17235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ship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89535" y="266788"/>
            <a:ext cx="69762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endParaRPr lang="ru-RU" sz="7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912258" y="2032041"/>
            <a:ext cx="105670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endParaRPr lang="ru-RU" sz="7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045576" y="3830665"/>
            <a:ext cx="141577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83102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.pxhere.com/photos/f1/cb/portal_stone_portal_city_wall_city_gate_old_town_goal_historically_middle_ages-490639.jpg!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1"/>
          <a:stretch/>
        </p:blipFill>
        <p:spPr bwMode="auto">
          <a:xfrm>
            <a:off x="0" y="0"/>
            <a:ext cx="91331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30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owenkenny.com/wp-content/uploads/2019/05/iStock-163982991-ROYAL-BABY-WITH-RATTL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195033"/>
            <a:ext cx="3074283" cy="2558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 descr="https://catherineasquithgallery.com/uploads/posts/2021-03/1614575908_4-p-korol-na-belom-fone-7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2" r="2146"/>
          <a:stretch/>
        </p:blipFill>
        <p:spPr bwMode="auto">
          <a:xfrm>
            <a:off x="22284" y="-128467"/>
            <a:ext cx="5508105" cy="68849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 rot="19979066">
            <a:off x="6919695" y="4267425"/>
            <a:ext cx="99771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endParaRPr lang="ru-R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0525" y="3314002"/>
            <a:ext cx="200567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</a:t>
            </a:r>
            <a:endParaRPr lang="ru-RU" sz="7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s://st3.depositphotos.com/9876904/15202/v/1600/depositphotos_152029662-stock-illustration-prince-with-red-cape-and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7" b="6788"/>
          <a:stretch/>
        </p:blipFill>
        <p:spPr bwMode="auto">
          <a:xfrm>
            <a:off x="4242667" y="2348880"/>
            <a:ext cx="1697485" cy="37645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 rot="1271859">
            <a:off x="5182959" y="2154717"/>
            <a:ext cx="69486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endParaRPr lang="ru-RU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https://avatars.mds.yandex.net/get-zen_doc/1888987/pub_5d8fa17f2fda8600af85070f_5d8fa26fc7e50c00afa9632b/scale_120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753" y="0"/>
            <a:ext cx="2417960" cy="436510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7252002" y="16851"/>
            <a:ext cx="99771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endParaRPr lang="ru-R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79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owenkenny.com/wp-content/uploads/2019/05/iStock-163982991-ROYAL-BABY-WITH-RATTL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07904" y="0"/>
            <a:ext cx="543609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728866" y="867458"/>
            <a:ext cx="17792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267293"/>
            <a:ext cx="825867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sz="1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786" y="4365104"/>
            <a:ext cx="42671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am = I`m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972782" y="1627104"/>
            <a:ext cx="75608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25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t3.depositphotos.com/9876904/15202/v/1600/depositphotos_152029662-stock-illustration-prince-with-red-cape-and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7" b="6788"/>
          <a:stretch/>
        </p:blipFill>
        <p:spPr bwMode="auto">
          <a:xfrm>
            <a:off x="5148065" y="0"/>
            <a:ext cx="4026404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44008" y="836711"/>
            <a:ext cx="10081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58800" y="20958"/>
            <a:ext cx="10081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76488" y="1916832"/>
            <a:ext cx="16201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78781" y="948358"/>
            <a:ext cx="13681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959932" y="921440"/>
            <a:ext cx="756084" cy="4320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004931" y="1628800"/>
            <a:ext cx="71108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4139952" y="1848605"/>
            <a:ext cx="596591" cy="6001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-103592" y="3717032"/>
            <a:ext cx="551704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= It`s</a:t>
            </a:r>
            <a:endParaRPr lang="ru-RU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is = He`s</a:t>
            </a:r>
          </a:p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 is = She`s</a:t>
            </a:r>
          </a:p>
        </p:txBody>
      </p:sp>
    </p:spTree>
    <p:extLst>
      <p:ext uri="{BB962C8B-B14F-4D97-AF65-F5344CB8AC3E}">
        <p14:creationId xmlns:p14="http://schemas.microsoft.com/office/powerpoint/2010/main" val="299430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zen_doc/1888987/pub_5d8fa17f2fda8600af85070f_5d8fa26fc7e50c00afa9632b/scale_120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0"/>
            <a:ext cx="363589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644008" y="941085"/>
            <a:ext cx="131318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0"/>
            <a:ext cx="16921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1927746"/>
            <a:ext cx="19312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7754" y="949265"/>
            <a:ext cx="13681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984404" y="941085"/>
            <a:ext cx="756084" cy="4320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004931" y="1628800"/>
            <a:ext cx="71108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4126971" y="1916832"/>
            <a:ext cx="632595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-489407" y="3717032"/>
            <a:ext cx="73015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are = You`re</a:t>
            </a:r>
            <a:endParaRPr lang="ru-RU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are = We`re</a:t>
            </a:r>
          </a:p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= They`re</a:t>
            </a:r>
          </a:p>
        </p:txBody>
      </p:sp>
    </p:spTree>
    <p:extLst>
      <p:ext uri="{BB962C8B-B14F-4D97-AF65-F5344CB8AC3E}">
        <p14:creationId xmlns:p14="http://schemas.microsoft.com/office/powerpoint/2010/main" val="267735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1432" y="332656"/>
            <a:ext cx="57355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Переводим предложение.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Находим действующее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лицо (подлежащее).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Заменяем местоимением.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Правило.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-22034"/>
            <a:ext cx="20737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48680"/>
            <a:ext cx="914399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_____  cute.</a:t>
            </a:r>
            <a:endParaRPr lang="ru-RU" sz="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Sue _____  happy.</a:t>
            </a:r>
            <a:endParaRPr lang="ru-RU" sz="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Jake _____  old.</a:t>
            </a:r>
            <a:endParaRPr lang="ru-RU" sz="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_____ ten.</a:t>
            </a:r>
            <a:endParaRPr lang="ru-RU" sz="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cat</a:t>
            </a:r>
            <a:r>
              <a:rPr lang="en-US" sz="5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 red.</a:t>
            </a:r>
            <a:endParaRPr lang="ru-RU" sz="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19653" y="4797152"/>
            <a:ext cx="57355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Переводим предложение.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Находим действующее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лицо (подлежащее).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Заменяем местоимением.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Правило.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95077" y="554055"/>
            <a:ext cx="102457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endParaRPr lang="ru-RU" sz="5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37863" y="1313492"/>
            <a:ext cx="61266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endParaRPr lang="ru-R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37241" y="1302152"/>
            <a:ext cx="114646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Sue</a:t>
            </a:r>
            <a:endParaRPr lang="ru-RU" sz="5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95291" y="1266548"/>
            <a:ext cx="612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90843" y="543038"/>
            <a:ext cx="96853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endParaRPr lang="ru-R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89202" y="2061542"/>
            <a:ext cx="132600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Jake</a:t>
            </a:r>
            <a:endParaRPr lang="ru-RU" sz="5000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61143" y="1944433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82253" y="2087563"/>
            <a:ext cx="61266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endParaRPr lang="ru-R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955856" y="2823842"/>
            <a:ext cx="63430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sz="5000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76310" y="2823842"/>
            <a:ext cx="96853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endParaRPr lang="ru-R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073773" y="3592521"/>
            <a:ext cx="225093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cat </a:t>
            </a:r>
            <a:endParaRPr lang="ru-RU" sz="5000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34685" y="3535195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44845" y="3626446"/>
            <a:ext cx="61266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endParaRPr lang="ru-R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54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250</TotalTime>
  <Words>207</Words>
  <Application>Microsoft Office PowerPoint</Application>
  <PresentationFormat>Экран (4:3)</PresentationFormat>
  <Paragraphs>77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дом</cp:lastModifiedBy>
  <cp:revision>14</cp:revision>
  <dcterms:created xsi:type="dcterms:W3CDTF">2022-02-20T16:46:43Z</dcterms:created>
  <dcterms:modified xsi:type="dcterms:W3CDTF">2022-02-22T05:31:50Z</dcterms:modified>
</cp:coreProperties>
</file>