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8" r:id="rId2"/>
    <p:sldId id="256" r:id="rId3"/>
    <p:sldId id="257" r:id="rId4"/>
    <p:sldId id="258" r:id="rId5"/>
    <p:sldId id="259" r:id="rId6"/>
    <p:sldId id="260" r:id="rId7"/>
    <p:sldId id="261" r:id="rId8"/>
    <p:sldId id="262" r:id="rId9"/>
    <p:sldId id="287" r:id="rId10"/>
    <p:sldId id="263" r:id="rId11"/>
    <p:sldId id="268" r:id="rId12"/>
    <p:sldId id="269" r:id="rId13"/>
    <p:sldId id="270" r:id="rId14"/>
    <p:sldId id="271" r:id="rId15"/>
    <p:sldId id="272" r:id="rId16"/>
    <p:sldId id="273" r:id="rId17"/>
    <p:sldId id="274" r:id="rId18"/>
    <p:sldId id="275" r:id="rId19"/>
    <p:sldId id="276" r:id="rId20"/>
    <p:sldId id="277" r:id="rId21"/>
    <p:sldId id="264" r:id="rId22"/>
    <p:sldId id="265" r:id="rId23"/>
    <p:sldId id="266" r:id="rId24"/>
    <p:sldId id="267" r:id="rId25"/>
    <p:sldId id="278" r:id="rId26"/>
    <p:sldId id="279" r:id="rId27"/>
    <p:sldId id="280" r:id="rId28"/>
    <p:sldId id="281" r:id="rId29"/>
    <p:sldId id="282" r:id="rId30"/>
    <p:sldId id="283" r:id="rId31"/>
    <p:sldId id="284" r:id="rId32"/>
    <p:sldId id="285" r:id="rId33"/>
    <p:sldId id="286" r:id="rId3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380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2E3AE8-07CF-482C-8D3E-B65A079DCD61}" type="datetimeFigureOut">
              <a:rPr lang="ru-RU" smtClean="0"/>
              <a:t>03.09.2022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792E69-132A-4118-8075-40F4C3FED3B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926092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2E3AE8-07CF-482C-8D3E-B65A079DCD61}" type="datetimeFigureOut">
              <a:rPr lang="ru-RU" smtClean="0"/>
              <a:t>03.09.2022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792E69-132A-4118-8075-40F4C3FED3B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7303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2E3AE8-07CF-482C-8D3E-B65A079DCD61}" type="datetimeFigureOut">
              <a:rPr lang="ru-RU" smtClean="0"/>
              <a:t>03.09.2022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792E69-132A-4118-8075-40F4C3FED3B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859480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2E3AE8-07CF-482C-8D3E-B65A079DCD61}" type="datetimeFigureOut">
              <a:rPr lang="ru-RU" smtClean="0"/>
              <a:t>03.09.2022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792E69-132A-4118-8075-40F4C3FED3B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569774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2E3AE8-07CF-482C-8D3E-B65A079DCD61}" type="datetimeFigureOut">
              <a:rPr lang="ru-RU" smtClean="0"/>
              <a:t>03.09.2022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792E69-132A-4118-8075-40F4C3FED3B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612097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2E3AE8-07CF-482C-8D3E-B65A079DCD61}" type="datetimeFigureOut">
              <a:rPr lang="ru-RU" smtClean="0"/>
              <a:t>03.09.2022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792E69-132A-4118-8075-40F4C3FED3B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0123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2E3AE8-07CF-482C-8D3E-B65A079DCD61}" type="datetimeFigureOut">
              <a:rPr lang="ru-RU" smtClean="0"/>
              <a:t>03.09.2022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792E69-132A-4118-8075-40F4C3FED3B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788336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2E3AE8-07CF-482C-8D3E-B65A079DCD61}" type="datetimeFigureOut">
              <a:rPr lang="ru-RU" smtClean="0"/>
              <a:t>03.09.2022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792E69-132A-4118-8075-40F4C3FED3B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024264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2E3AE8-07CF-482C-8D3E-B65A079DCD61}" type="datetimeFigureOut">
              <a:rPr lang="ru-RU" smtClean="0"/>
              <a:t>03.09.2022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792E69-132A-4118-8075-40F4C3FED3B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171327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2E3AE8-07CF-482C-8D3E-B65A079DCD61}" type="datetimeFigureOut">
              <a:rPr lang="ru-RU" smtClean="0"/>
              <a:t>03.09.2022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792E69-132A-4118-8075-40F4C3FED3B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850746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2E3AE8-07CF-482C-8D3E-B65A079DCD61}" type="datetimeFigureOut">
              <a:rPr lang="ru-RU" smtClean="0"/>
              <a:t>03.09.2022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792E69-132A-4118-8075-40F4C3FED3B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627858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2E3AE8-07CF-482C-8D3E-B65A079DCD61}" type="datetimeFigureOut">
              <a:rPr lang="ru-RU" smtClean="0"/>
              <a:t>03.09.2022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792E69-132A-4118-8075-40F4C3FED3B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618537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https://educanimando.com/wp-content/uploads/2015/12/Kids-Worship-e145030958844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5" y="0"/>
            <a:ext cx="914082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979712" y="2852936"/>
            <a:ext cx="669674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В МИРЕ ПРОФЕССИЙ</a:t>
            </a:r>
            <a:endParaRPr lang="ru-RU" sz="44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anose="02050604050505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978256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educanimando.com/wp-content/uploads/2015/12/Kids-Worship-e145030958844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5705"/>
            <a:ext cx="914082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 descr="https://www.clubintellect.ru/wp-content/uploads/revslider/mainpage/mathematics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620688"/>
            <a:ext cx="5400600" cy="48808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2555776" y="5781299"/>
            <a:ext cx="57606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УЧИТЕЛЬ</a:t>
            </a:r>
            <a:endParaRPr lang="ru-RU" sz="28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anose="02050604050505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241374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educanimando.com/wp-content/uploads/2015/12/Kids-Worship-e145030958844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8" y="0"/>
            <a:ext cx="914082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733056" y="5809008"/>
            <a:ext cx="24482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БУХГАЛТЕР</a:t>
            </a:r>
            <a:endParaRPr lang="ru-RU" sz="28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anose="02050604050505020204" pitchFamily="18" charset="0"/>
            </a:endParaRPr>
          </a:p>
        </p:txBody>
      </p:sp>
      <p:pic>
        <p:nvPicPr>
          <p:cNvPr id="2050" name="Picture 2" descr="https://spb.lustrof.ru/wa-data/public/shop/products/15/61/296115/images/753981/753981.97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583316"/>
            <a:ext cx="4910559" cy="49105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218699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educanimando.com/wp-content/uploads/2015/12/Kids-Worship-e145030958844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8" y="0"/>
            <a:ext cx="914082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987824" y="5419218"/>
            <a:ext cx="482453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ВОЕННОСЛУЖАЩИЙ</a:t>
            </a:r>
            <a:endParaRPr lang="ru-RU" sz="28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anose="02050604050505020204" pitchFamily="18" charset="0"/>
            </a:endParaRPr>
          </a:p>
        </p:txBody>
      </p:sp>
      <p:pic>
        <p:nvPicPr>
          <p:cNvPr id="3074" name="Picture 2" descr="https://forums-su.com/download/file.php?id=3428457&amp;mode=view/%D0%BF%D0%BE%D0%BB%D0%BA%D0%BE%D0%B2%D0%BD%D0%B8%D0%BA-%D0%BC%D0%B5%D0%B4-43-%D0%B0%D0%B2%D0%B5%D1%80%D1%81-%D0%BF%D1%80%D0%BE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19" y="476672"/>
            <a:ext cx="6058073" cy="46162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696958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educanimando.com/wp-content/uploads/2015/12/Kids-Worship-e145030958844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8" y="0"/>
            <a:ext cx="914082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8" name="Picture 2" descr="https://fike-shop.ru/images/products/fike-shop.ru/0fbaf106e7f65a1575e2b9099f3bbfea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404664"/>
            <a:ext cx="3946962" cy="59046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107895" y="2132856"/>
            <a:ext cx="266429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МАСТЕР</a:t>
            </a:r>
          </a:p>
          <a:p>
            <a:pPr algn="ctr"/>
            <a:r>
              <a:rPr lang="ru-RU" sz="28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МАНИКЮРА</a:t>
            </a:r>
            <a:endParaRPr lang="ru-RU" sz="2800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anose="02050604050505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621874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educanimando.com/wp-content/uploads/2015/12/Kids-Worship-e145030958844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8" y="0"/>
            <a:ext cx="914082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928379" y="476672"/>
            <a:ext cx="320257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ПАРИКМАХЕР</a:t>
            </a:r>
            <a:endParaRPr lang="ru-RU" sz="28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anose="02050604050505020204" pitchFamily="18" charset="0"/>
            </a:endParaRPr>
          </a:p>
        </p:txBody>
      </p:sp>
      <p:pic>
        <p:nvPicPr>
          <p:cNvPr id="5122" name="Picture 2" descr="https://e7.pngegg.com/pngimages/264/307/png-clipart-three-scissors-and-comb-illustration-comb-hairdresser-scissors-beauty-parlour-hairdressing-supplies-supplies-people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1556792"/>
            <a:ext cx="4468062" cy="49247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009971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educanimando.com/wp-content/uploads/2015/12/Kids-Worship-e145030958844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8" y="0"/>
            <a:ext cx="914082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635896" y="5724256"/>
            <a:ext cx="324036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ПЕВЦЫ ДИКТОРЫ</a:t>
            </a:r>
            <a:endParaRPr lang="ru-RU" sz="2800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anose="02050604050505020204" pitchFamily="18" charset="0"/>
            </a:endParaRPr>
          </a:p>
        </p:txBody>
      </p:sp>
      <p:pic>
        <p:nvPicPr>
          <p:cNvPr id="6146" name="Picture 2" descr="https://muzhouse.ru/image/cache/catalog/img_3/601008500-394-700x70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9081" y="404664"/>
            <a:ext cx="5277966" cy="52779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1999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educanimando.com/wp-content/uploads/2015/12/Kids-Worship-e145030958844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46" y="0"/>
            <a:ext cx="914082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131840" y="676098"/>
            <a:ext cx="36004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ПОРТНОЙ</a:t>
            </a:r>
          </a:p>
          <a:p>
            <a:pPr algn="ctr"/>
            <a:r>
              <a:rPr lang="ru-RU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 ШВЕЯ</a:t>
            </a:r>
            <a:endParaRPr lang="ru-RU" sz="2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anose="02050604050505020204" pitchFamily="18" charset="0"/>
            </a:endParaRPr>
          </a:p>
        </p:txBody>
      </p:sp>
      <p:pic>
        <p:nvPicPr>
          <p:cNvPr id="7170" name="Picture 2" descr="https://st.depositphotos.com/2404881/4132/i/950/depositphotos_41328731-stock-photo-background-with-sewing-item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2276872"/>
            <a:ext cx="6145486" cy="40969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534929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educanimando.com/wp-content/uploads/2015/12/Kids-Worship-e145030958844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5" y="0"/>
            <a:ext cx="914082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540072" y="5949280"/>
            <a:ext cx="33843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ХУДОЖНИК</a:t>
            </a:r>
            <a:endParaRPr lang="ru-RU" sz="2800" b="1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anose="02050604050505020204" pitchFamily="18" charset="0"/>
            </a:endParaRPr>
          </a:p>
        </p:txBody>
      </p:sp>
      <p:pic>
        <p:nvPicPr>
          <p:cNvPr id="8194" name="Picture 2" descr="https://krasniykarandash.ru/upload/resize/332387/332387_800x800x7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620688"/>
            <a:ext cx="4752528" cy="47525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997601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educanimando.com/wp-content/uploads/2015/12/Kids-Worship-e145030958844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8" y="0"/>
            <a:ext cx="914082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907704" y="5949280"/>
            <a:ext cx="69847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УЧИТЕЛЬ АНГЛИЙСКОГО ЯЗЫКА</a:t>
            </a:r>
            <a:endParaRPr lang="ru-RU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anose="02050604050505020204" pitchFamily="18" charset="0"/>
            </a:endParaRPr>
          </a:p>
        </p:txBody>
      </p:sp>
      <p:sp>
        <p:nvSpPr>
          <p:cNvPr id="4" name="AutoShape 2" descr="https://cdn1.ozone.ru/multimedia/c1200/1020994886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AutoShape 4" descr="https://cdn1.ozone.ru/multimedia/c1200/1020994886.jp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9222" name="Picture 6" descr="https://cache3.youla.io/files/images/780_780/5d/0c/5d0cba919f35997c756b791c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332032"/>
            <a:ext cx="5256584" cy="52565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829192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educanimando.com/wp-content/uploads/2015/12/Kids-Worship-e145030958844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8" y="0"/>
            <a:ext cx="914082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979712" y="2159821"/>
            <a:ext cx="32403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ПОВАР</a:t>
            </a:r>
            <a:endParaRPr lang="ru-RU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anose="02050604050505020204" pitchFamily="18" charset="0"/>
            </a:endParaRPr>
          </a:p>
        </p:txBody>
      </p:sp>
      <p:pic>
        <p:nvPicPr>
          <p:cNvPr id="1026" name="Picture 2" descr="https://granbazar.ru/upload/iblock/110/1103f6e70c74ab0f707fd0cec551bb4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1124744"/>
            <a:ext cx="3634716" cy="54542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789236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https://educanimando.com/wp-content/uploads/2015/12/Kids-Worship-e145030958844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8" y="0"/>
            <a:ext cx="914082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502411" y="2500277"/>
            <a:ext cx="7416824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ПРЕКРАСНЫХ ПРОФЕССИЙ НА СВЕТЕ НЕ СЧЕСТЬ,</a:t>
            </a:r>
          </a:p>
          <a:p>
            <a:pPr algn="ctr"/>
            <a:r>
              <a:rPr lang="ru-RU" sz="2800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И КАЖДОЙ ПРОФЕССИИ СЛАВА И ЧЕСТЬ!</a:t>
            </a:r>
            <a:endParaRPr lang="ru-RU" sz="3200" b="1" dirty="0" smtClean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anose="02050604050505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051593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educanimando.com/wp-content/uploads/2015/12/Kids-Worship-e145030958844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8" y="0"/>
            <a:ext cx="914082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779912" y="6165304"/>
            <a:ext cx="30963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КОНДУКТОР</a:t>
            </a:r>
            <a:endParaRPr lang="ru-RU" sz="2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anose="02050604050505020204" pitchFamily="18" charset="0"/>
            </a:endParaRPr>
          </a:p>
        </p:txBody>
      </p:sp>
      <p:pic>
        <p:nvPicPr>
          <p:cNvPr id="2050" name="Picture 2" descr="https://img.ttransport.ru/photo/05/88/58891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517" t="5281" r="24624" b="6980"/>
          <a:stretch/>
        </p:blipFill>
        <p:spPr bwMode="auto">
          <a:xfrm>
            <a:off x="3347864" y="404664"/>
            <a:ext cx="3960440" cy="54063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551774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educanimando.com/wp-content/uploads/2015/12/Kids-Worship-e145030958844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8" y="0"/>
            <a:ext cx="914082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835696" y="2420888"/>
            <a:ext cx="676875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ИГРА «ЗАШИФРОВАННАЯ ПРОФЕССИЯ»</a:t>
            </a:r>
            <a:endParaRPr lang="ru-RU" sz="28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anose="02050604050505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36490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educanimando.com/wp-content/uploads/2015/12/Kids-Worship-e145030958844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8" y="0"/>
            <a:ext cx="914082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905681" y="920621"/>
            <a:ext cx="6912768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ИГРА «УГАДАЙ ПРОФЕССИЮ ПО ПОСЛОВИЦЕ»</a:t>
            </a:r>
          </a:p>
          <a:p>
            <a:endParaRPr lang="ru-RU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anose="02050604050505020204" pitchFamily="18" charset="0"/>
            </a:endParaRPr>
          </a:p>
          <a:p>
            <a:r>
              <a:rPr lang="ru-RU" sz="20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КУЙ ЖЕЛЕЗО, ПОКА ГОРЯЧО</a:t>
            </a:r>
          </a:p>
          <a:p>
            <a:endParaRPr lang="ru-RU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anose="02050604050505020204" pitchFamily="18" charset="0"/>
            </a:endParaRPr>
          </a:p>
          <a:p>
            <a:r>
              <a:rPr lang="ru-RU" sz="20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ЧТОБЫ РЫБКУ СЪЕСТЬ, НАДО В ВОДУ ЛЕЗТЬ</a:t>
            </a:r>
          </a:p>
          <a:p>
            <a:endParaRPr lang="ru-RU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anose="02050604050505020204" pitchFamily="18" charset="0"/>
            </a:endParaRPr>
          </a:p>
          <a:p>
            <a:r>
              <a:rPr lang="ru-RU" sz="20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НЕ ИГЛА ШЬЕТ, </a:t>
            </a:r>
            <a:r>
              <a:rPr lang="ru-RU" sz="2000" b="1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А РУКИ</a:t>
            </a:r>
          </a:p>
          <a:p>
            <a:endParaRPr lang="ru-RU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anose="02050604050505020204" pitchFamily="18" charset="0"/>
            </a:endParaRPr>
          </a:p>
          <a:p>
            <a:r>
              <a:rPr lang="ru-RU" sz="20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НЕ ВЗЯВШИСЬ ЗА ТОПОР, ИЗБЫ НЕ СРУБИШЬ</a:t>
            </a:r>
          </a:p>
          <a:p>
            <a:endParaRPr lang="ru-RU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anose="02050604050505020204" pitchFamily="18" charset="0"/>
            </a:endParaRPr>
          </a:p>
          <a:p>
            <a:r>
              <a:rPr lang="ru-RU" sz="20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ЛЕС РУБЯТ, ЩЕПКИ ЛЕТЯТ</a:t>
            </a:r>
          </a:p>
          <a:p>
            <a:endParaRPr lang="ru-RU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anose="02050604050505020204" pitchFamily="18" charset="0"/>
            </a:endParaRPr>
          </a:p>
          <a:p>
            <a:r>
              <a:rPr lang="ru-RU" sz="20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КТО ПАХАТЬ НЕ ЛЕНИТСЯ, У ТОГО ХЛЕБ УРОДИТСЯ</a:t>
            </a:r>
            <a:endParaRPr lang="ru-RU" sz="2000" b="1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anose="020506040505050202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339752" y="2267233"/>
            <a:ext cx="273630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КУЗНЕЦ</a:t>
            </a:r>
            <a:endParaRPr lang="ru-RU" sz="20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anose="020506040505050202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339752" y="2852936"/>
            <a:ext cx="273630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РЫБАК</a:t>
            </a:r>
            <a:endParaRPr lang="ru-RU" sz="2000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anose="020506040505050202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411760" y="3429000"/>
            <a:ext cx="32403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ПОРТНОЙ, ШВЕЯ</a:t>
            </a:r>
            <a:endParaRPr lang="ru-RU" sz="2000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anose="020506040505050202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123728" y="4077072"/>
            <a:ext cx="29523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ПЛОТНИК</a:t>
            </a:r>
            <a:endParaRPr lang="ru-RU" sz="20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anose="020506040505050202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123728" y="4653136"/>
            <a:ext cx="245462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ЛЕСОРУБ</a:t>
            </a:r>
            <a:endParaRPr lang="ru-RU" sz="2000" b="1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anose="020506040505050202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979711" y="5752713"/>
            <a:ext cx="338235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ХЛЕБОРОБ, ПАХАРЬ</a:t>
            </a:r>
            <a:endParaRPr lang="ru-RU" sz="2000" b="1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anose="02050604050505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420993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educanimando.com/wp-content/uploads/2015/12/Kids-Worship-e145030958844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8" y="0"/>
            <a:ext cx="914082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907704" y="1844824"/>
            <a:ext cx="676875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ВЕСЕЛАЯ КОМПАНИЯ, </a:t>
            </a:r>
          </a:p>
          <a:p>
            <a:pPr algn="ctr"/>
            <a:r>
              <a:rPr lang="ru-RU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УДВОЙ СВОЕ ВНИМАНИЕ:</a:t>
            </a:r>
          </a:p>
          <a:p>
            <a:pPr algn="ctr"/>
            <a:r>
              <a:rPr lang="ru-RU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РАНЬШЕ РИФМА ПОМОГАЛА,</a:t>
            </a:r>
          </a:p>
          <a:p>
            <a:pPr algn="ctr"/>
            <a:r>
              <a:rPr lang="ru-RU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А ТЕПЕРЬ КОВАРНОЙ СТАЛА.</a:t>
            </a:r>
          </a:p>
          <a:p>
            <a:pPr algn="ctr"/>
            <a:r>
              <a:rPr lang="ru-RU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ТЫ, ДРУЖОК, НЕ ТОРОПИСЬ,</a:t>
            </a:r>
          </a:p>
          <a:p>
            <a:pPr algn="ctr"/>
            <a:r>
              <a:rPr lang="ru-RU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НА КРЮЧОК НЕ ПОПАДИСЬ!</a:t>
            </a:r>
            <a:endParaRPr lang="ru-RU" sz="24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anose="02050604050505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954849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educanimando.com/wp-content/uploads/2015/12/Kids-Worship-e145030958844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8" y="0"/>
            <a:ext cx="914082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491880" y="1373147"/>
            <a:ext cx="518457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ЧЕРНЫЙ ВЕСЬ, КАК БУДТО ГРАЧ,</a:t>
            </a:r>
          </a:p>
          <a:p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С НАШЕЙ КРЫШИ ЛЕЗЕТ</a:t>
            </a:r>
            <a:endParaRPr lang="ru-RU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anose="02050604050505020204" pitchFamily="18" charset="0"/>
            </a:endParaRPr>
          </a:p>
        </p:txBody>
      </p:sp>
      <p:pic>
        <p:nvPicPr>
          <p:cNvPr id="3074" name="Picture 2" descr="https://img-fotki.yandex.ru/get/65124/127908635.f9d/0_18e72a_8a92a0e6_orig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2492896"/>
            <a:ext cx="5623941" cy="36724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868144" y="5085184"/>
            <a:ext cx="223956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ТРУБОЧИСТ</a:t>
            </a:r>
            <a:endParaRPr lang="ru-RU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anose="02050604050505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820199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educanimando.com/wp-content/uploads/2015/12/Kids-Worship-e145030958844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8" y="0"/>
            <a:ext cx="914082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563888" y="1340768"/>
            <a:ext cx="525658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БУЛКИ НАМ И КАЛАЧИ</a:t>
            </a:r>
          </a:p>
          <a:p>
            <a:r>
              <a:rPr lang="ru-RU" sz="20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КАЖДЫЙ ДЕНЬ ПЕКУТ</a:t>
            </a:r>
            <a:endParaRPr lang="ru-RU" sz="20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anose="02050604050505020204" pitchFamily="18" charset="0"/>
            </a:endParaRPr>
          </a:p>
        </p:txBody>
      </p:sp>
      <p:pic>
        <p:nvPicPr>
          <p:cNvPr id="4100" name="Picture 4" descr="https://www.cms-mfg.com/wp-content/uploads/2019/01/nut_tree_bakery_ca_pc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2204864"/>
            <a:ext cx="6050589" cy="37507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724128" y="2708920"/>
            <a:ext cx="223224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ПЕКАРЬ</a:t>
            </a:r>
            <a:endParaRPr lang="ru-RU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anose="02050604050505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834932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educanimando.com/wp-content/uploads/2015/12/Kids-Worship-e145030958844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8" y="0"/>
            <a:ext cx="914082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563888" y="1340768"/>
            <a:ext cx="496855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ВАРИТ КАШУ И БУЛЬОН</a:t>
            </a:r>
          </a:p>
          <a:p>
            <a:r>
              <a:rPr lang="ru-RU" sz="20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ДОБРЫЙ, ТОЛСТЫЙ</a:t>
            </a:r>
            <a:endParaRPr lang="ru-RU" sz="2000" b="1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anose="02050604050505020204" pitchFamily="18" charset="0"/>
            </a:endParaRPr>
          </a:p>
        </p:txBody>
      </p:sp>
      <p:pic>
        <p:nvPicPr>
          <p:cNvPr id="5122" name="Picture 2" descr="https://avatars.mds.yandex.net/get-zen_doc/3518430/pub_5f648c5a174f9a0e6dad0043_5f648d2235960479b96b2cd9/scale_120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2420888"/>
            <a:ext cx="5715000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932040" y="2566735"/>
            <a:ext cx="25202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ПОВАР</a:t>
            </a:r>
            <a:endParaRPr lang="ru-RU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anose="02050604050505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469298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educanimando.com/wp-content/uploads/2015/12/Kids-Worship-e145030958844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8" y="0"/>
            <a:ext cx="914082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491880" y="836712"/>
            <a:ext cx="482453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АРИЙ, ОПЕР СОЧИНИТЕЛЬ</a:t>
            </a:r>
          </a:p>
          <a:p>
            <a:r>
              <a:rPr lang="ru-RU" sz="20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НАЗЫВАЕТСЯ</a:t>
            </a:r>
            <a:endParaRPr lang="ru-RU" sz="2000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anose="02050604050505020204" pitchFamily="18" charset="0"/>
            </a:endParaRPr>
          </a:p>
        </p:txBody>
      </p:sp>
      <p:pic>
        <p:nvPicPr>
          <p:cNvPr id="6146" name="Picture 2" descr="https://biographe.ru/wp-content/uploads/2020/10/3243232-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2048653"/>
            <a:ext cx="6807252" cy="44063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979712" y="2132856"/>
            <a:ext cx="417646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КОМПОЗИТОР</a:t>
            </a:r>
            <a:endParaRPr lang="ru-RU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anose="02050604050505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651834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educanimando.com/wp-content/uploads/2015/12/Kids-Worship-e145030958844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8" y="0"/>
            <a:ext cx="914082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274567" y="1058833"/>
            <a:ext cx="525658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НА ЗАВОДАХ ПО ТРИ СМЕНЫ </a:t>
            </a:r>
          </a:p>
          <a:p>
            <a:r>
              <a:rPr lang="ru-RU" sz="20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У СТАНКОВ СТОЯТ </a:t>
            </a:r>
            <a:endParaRPr lang="ru-RU" sz="2000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anose="02050604050505020204" pitchFamily="18" charset="0"/>
            </a:endParaRPr>
          </a:p>
        </p:txBody>
      </p:sp>
      <p:pic>
        <p:nvPicPr>
          <p:cNvPr id="7170" name="Picture 2" descr="https://dela.ru/medianew/img/5-421755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2348880"/>
            <a:ext cx="6551439" cy="36851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364088" y="2420888"/>
            <a:ext cx="28803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РАБОЧИЕ</a:t>
            </a:r>
            <a:endParaRPr lang="ru-RU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anose="02050604050505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819413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educanimando.com/wp-content/uploads/2015/12/Kids-Worship-e145030958844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8" y="0"/>
            <a:ext cx="914082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987824" y="1052736"/>
            <a:ext cx="489654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ГОВОРЯТ ПРО ЗВУКИ ПАРНЫЕ</a:t>
            </a:r>
          </a:p>
          <a:p>
            <a:r>
              <a:rPr lang="ru-RU" sz="20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В ШКОЛЕ НАМ С ТОБОЙ</a:t>
            </a:r>
            <a:endParaRPr lang="ru-RU" sz="20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anose="02050604050505020204" pitchFamily="18" charset="0"/>
            </a:endParaRPr>
          </a:p>
        </p:txBody>
      </p:sp>
      <p:pic>
        <p:nvPicPr>
          <p:cNvPr id="8194" name="Picture 2" descr="https://sun9-20.userapi.com/RFppz34my0ZiCAeKNjkV-EpCebvkGmddSHhclA/Fg2cRLB8GXo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2132856"/>
            <a:ext cx="6550618" cy="43679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578350" y="2132856"/>
            <a:ext cx="251393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УЧИТЕЛЬ</a:t>
            </a:r>
            <a:endParaRPr lang="ru-RU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anose="02050604050505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123938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educanimando.com/wp-content/uploads/2015/12/Kids-Worship-e145030958844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8" y="0"/>
            <a:ext cx="914082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979712" y="1052736"/>
            <a:ext cx="66967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ИГРА «ЗАКОНЧИ ПОСЛОВИЦУ»</a:t>
            </a:r>
            <a:endParaRPr lang="ru-RU" sz="2800" b="1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anose="020506040505050202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55576" y="1772816"/>
            <a:ext cx="828092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2400" b="1" dirty="0" smtClean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anose="02050604050505020204" pitchFamily="18" charset="0"/>
            </a:endParaRPr>
          </a:p>
          <a:p>
            <a:endParaRPr lang="ru-RU" sz="2400" b="1" dirty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anose="02050604050505020204" pitchFamily="18" charset="0"/>
            </a:endParaRPr>
          </a:p>
          <a:p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КТО НЕ РАБОТАЕТ                   А ЛЕНЬ ПОРТИТ</a:t>
            </a:r>
          </a:p>
          <a:p>
            <a:endParaRPr lang="ru-RU" sz="2400" b="1" dirty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anose="02050604050505020204" pitchFamily="18" charset="0"/>
            </a:endParaRPr>
          </a:p>
          <a:p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ХОЧЕШЬ ЕСТЬ КАЛАЧИ     И РЫБКУ ИЗ ПРУДА</a:t>
            </a:r>
          </a:p>
          <a:p>
            <a:endParaRPr lang="ru-RU" sz="2400" b="1" dirty="0" smtClean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anose="02050604050505020204" pitchFamily="18" charset="0"/>
            </a:endParaRPr>
          </a:p>
          <a:p>
            <a:endParaRPr lang="ru-RU" sz="2400" b="1" dirty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anose="02050604050505020204" pitchFamily="18" charset="0"/>
            </a:endParaRPr>
          </a:p>
          <a:p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ТРУД ЧЕЛОВЕКА КОРМИТ         ТОТ НЕ ЕСТ</a:t>
            </a:r>
          </a:p>
          <a:p>
            <a:endParaRPr lang="ru-RU" sz="2400" b="1" dirty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anose="02050604050505020204" pitchFamily="18" charset="0"/>
            </a:endParaRPr>
          </a:p>
          <a:p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БЕЗ ТРУДА НЕ ВЫНЕШЬ      НЕ СИДИ НА ПЕЧИ</a:t>
            </a:r>
            <a:endParaRPr lang="ru-RU" sz="2400" b="1" dirty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anose="02050604050505020204" pitchFamily="18" charset="0"/>
            </a:endParaRPr>
          </a:p>
        </p:txBody>
      </p:sp>
      <p:cxnSp>
        <p:nvCxnSpPr>
          <p:cNvPr id="6" name="Прямая со стрелкой 5"/>
          <p:cNvCxnSpPr/>
          <p:nvPr/>
        </p:nvCxnSpPr>
        <p:spPr>
          <a:xfrm>
            <a:off x="4067944" y="2780928"/>
            <a:ext cx="1944216" cy="1728192"/>
          </a:xfrm>
          <a:prstGeom prst="straightConnector1">
            <a:avLst/>
          </a:prstGeom>
          <a:ln w="76200">
            <a:solidFill>
              <a:srgbClr val="C0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 стрелкой 7"/>
          <p:cNvCxnSpPr/>
          <p:nvPr/>
        </p:nvCxnSpPr>
        <p:spPr>
          <a:xfrm>
            <a:off x="4896036" y="3645024"/>
            <a:ext cx="972108" cy="1512168"/>
          </a:xfrm>
          <a:prstGeom prst="straightConnector1">
            <a:avLst/>
          </a:prstGeom>
          <a:ln w="76200">
            <a:solidFill>
              <a:schemeClr val="accent6">
                <a:lumMod val="50000"/>
              </a:schemeClr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 стрелкой 9"/>
          <p:cNvCxnSpPr/>
          <p:nvPr/>
        </p:nvCxnSpPr>
        <p:spPr>
          <a:xfrm flipV="1">
            <a:off x="4896036" y="2780928"/>
            <a:ext cx="972108" cy="1620180"/>
          </a:xfrm>
          <a:prstGeom prst="straightConnector1">
            <a:avLst/>
          </a:prstGeom>
          <a:ln w="76200">
            <a:solidFill>
              <a:schemeClr val="tx2">
                <a:lumMod val="50000"/>
              </a:schemeClr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 стрелкой 11"/>
          <p:cNvCxnSpPr/>
          <p:nvPr/>
        </p:nvCxnSpPr>
        <p:spPr>
          <a:xfrm flipV="1">
            <a:off x="4788024" y="3665642"/>
            <a:ext cx="1224136" cy="1491550"/>
          </a:xfrm>
          <a:prstGeom prst="straightConnector1">
            <a:avLst/>
          </a:prstGeom>
          <a:ln w="76200">
            <a:solidFill>
              <a:schemeClr val="accent3">
                <a:lumMod val="50000"/>
              </a:schemeClr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216982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educanimando.com/wp-content/uploads/2015/12/Kids-Worship-e145030958844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8" y="0"/>
            <a:ext cx="914082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635896" y="1113864"/>
            <a:ext cx="468052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КТО ПАСЕТ КОРОВ, ОВЕЦ?</a:t>
            </a:r>
          </a:p>
          <a:p>
            <a:r>
              <a:rPr lang="ru-RU" sz="20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НУ КОНЕЧНО ЖЕ</a:t>
            </a:r>
            <a:endParaRPr lang="ru-RU" sz="2000" b="1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anose="02050604050505020204" pitchFamily="18" charset="0"/>
            </a:endParaRPr>
          </a:p>
        </p:txBody>
      </p:sp>
      <p:pic>
        <p:nvPicPr>
          <p:cNvPr id="9218" name="Picture 2" descr="https://342031.selcdn.ru/rusplt/images/03062020/1591179568654-upload.jpe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2551615"/>
            <a:ext cx="7270710" cy="37444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835696" y="2924944"/>
            <a:ext cx="29523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ПАСТУХ</a:t>
            </a:r>
            <a:endParaRPr lang="ru-RU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anose="02050604050505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220576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educanimando.com/wp-content/uploads/2015/12/Kids-Worship-e145030958844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8" y="0"/>
            <a:ext cx="914082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915816" y="1058445"/>
            <a:ext cx="583264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ХОДЯТ ПО КЛЕТОЧКАМ КОНЬ И ЛАДЬЯ-</a:t>
            </a:r>
          </a:p>
          <a:p>
            <a:r>
              <a:rPr lang="ru-RU" sz="2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ХОД СВОЙ ПОБЕДНЫЙ ГОТОВИТ</a:t>
            </a:r>
            <a:endParaRPr lang="ru-RU" sz="20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anose="02050604050505020204" pitchFamily="18" charset="0"/>
            </a:endParaRPr>
          </a:p>
        </p:txBody>
      </p:sp>
      <p:pic>
        <p:nvPicPr>
          <p:cNvPr id="10242" name="Picture 2" descr="http://files.rzn.info/data/image/gallery/base/1/14/14af431995225/original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4633" y="2120662"/>
            <a:ext cx="6723831" cy="44825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195736" y="2708920"/>
            <a:ext cx="304679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ШАХМАТИСТ</a:t>
            </a:r>
            <a:endParaRPr lang="ru-RU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anose="02050604050505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297108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educanimando.com/wp-content/uploads/2015/12/Kids-Worship-e145030958844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8" y="0"/>
            <a:ext cx="914082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339752" y="2789639"/>
            <a:ext cx="60486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«КОРОБОЧКА </a:t>
            </a:r>
            <a:r>
              <a:rPr lang="ru-RU" sz="32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ЖЕЛАНИЙ»</a:t>
            </a:r>
            <a:endParaRPr lang="ru-RU" sz="32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anose="02050604050505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923055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educanimando.com/wp-content/uploads/2015/12/Kids-Worship-e145030958844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8" y="0"/>
            <a:ext cx="914082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835696" y="2564904"/>
            <a:ext cx="69847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СПАСИБО ЗА ВНИМАНИЕ!</a:t>
            </a:r>
            <a:endParaRPr lang="ru-RU" sz="36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anose="02050604050505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947462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8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educanimando.com/wp-content/uploads/2015/12/Kids-Worship-e145030958844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8" y="0"/>
            <a:ext cx="914082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763688" y="1988840"/>
            <a:ext cx="6768752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ПРОФЕССИЯ – ЭТО ВИД ТРУДА, КОТОРЫЙ ТРЕБУЕТ ОТ ЧЕЛОВЕКА ОПРЕДЕЛЕННОЙ ПОДГОТОВКИ, ЗНАНИЙ И УМЕНИЙ.</a:t>
            </a:r>
            <a:endParaRPr lang="ru-RU" sz="28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anose="02050604050505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365527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educanimando.com/wp-content/uploads/2015/12/Kids-Worship-e145030958844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8" y="0"/>
            <a:ext cx="914082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475656" y="476672"/>
            <a:ext cx="69127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ИГРА «ПУТЕШЕСТВИЕ ОТ А ДО Я»</a:t>
            </a:r>
            <a:endParaRPr lang="ru-RU" sz="28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anose="020506040505050202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982804" y="1032506"/>
            <a:ext cx="6840760" cy="59400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А </a:t>
            </a:r>
          </a:p>
          <a:p>
            <a:r>
              <a:rPr lang="ru-RU" sz="2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ЗАЩИЩАТЬ В СУДЕ ВСЕХ РАД НАШ УМЕЛЫЙ</a:t>
            </a:r>
          </a:p>
          <a:p>
            <a:r>
              <a:rPr lang="ru-RU" sz="2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АДВОКАТ</a:t>
            </a:r>
          </a:p>
          <a:p>
            <a:r>
              <a:rPr lang="ru-RU" sz="20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Б</a:t>
            </a:r>
          </a:p>
          <a:p>
            <a:r>
              <a:rPr lang="ru-RU" sz="20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ОН ФИНАНСОВЫЙ ФАКИР, В БАНК К СЕБЕ ВАС ЖДЕТ </a:t>
            </a:r>
          </a:p>
          <a:p>
            <a:r>
              <a:rPr lang="ru-RU" sz="20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БАНКИР</a:t>
            </a:r>
          </a:p>
          <a:p>
            <a:r>
              <a:rPr lang="ru-RU" sz="20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В</a:t>
            </a:r>
          </a:p>
          <a:p>
            <a:r>
              <a:rPr lang="ru-RU" sz="20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У СЛОНА ИЛЬ МЫШКИ ЖАР – ИХ СПАСЕТ </a:t>
            </a:r>
          </a:p>
          <a:p>
            <a:r>
              <a:rPr lang="ru-RU" sz="20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ВЕТЕРИНАР</a:t>
            </a:r>
          </a:p>
          <a:p>
            <a:r>
              <a:rPr lang="ru-RU" sz="20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Г</a:t>
            </a:r>
          </a:p>
          <a:p>
            <a:r>
              <a:rPr lang="ru-RU" sz="20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ПУТЬ ЕГО ТЯЖЕЛ И ДОЛОГ ИЩЕТ ЗАЛЕЖИ </a:t>
            </a:r>
          </a:p>
          <a:p>
            <a:r>
              <a:rPr lang="ru-RU" sz="20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ГЕОЛОГ</a:t>
            </a:r>
          </a:p>
          <a:p>
            <a:r>
              <a:rPr lang="ru-RU" sz="2000" b="1" dirty="0" smtClean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Д</a:t>
            </a:r>
          </a:p>
          <a:p>
            <a:r>
              <a:rPr lang="ru-RU" sz="2000" b="1" dirty="0" smtClean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ПОД ОРКЕСТР ПОЕТ НАШ ХОР, ВПЕРЕДИ ВСЕХ </a:t>
            </a:r>
          </a:p>
          <a:p>
            <a:r>
              <a:rPr lang="ru-RU" sz="2000" b="1" dirty="0" smtClean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ДИРИЖЕР</a:t>
            </a:r>
          </a:p>
          <a:p>
            <a:r>
              <a:rPr lang="ru-RU" sz="20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Е</a:t>
            </a:r>
          </a:p>
          <a:p>
            <a:r>
              <a:rPr lang="ru-RU" sz="20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ЕГЕРЬ</a:t>
            </a:r>
          </a:p>
          <a:p>
            <a:endParaRPr lang="ru-RU" sz="2000" b="1" dirty="0">
              <a:solidFill>
                <a:schemeClr val="accent4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anose="02050604050505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08279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4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4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educanimando.com/wp-content/uploads/2015/12/Kids-Worship-e145030958844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8" y="0"/>
            <a:ext cx="914082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835696" y="0"/>
            <a:ext cx="6984776" cy="7478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Ж</a:t>
            </a:r>
            <a:endParaRPr lang="ru-RU" sz="2000" b="1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anose="02050604050505020204" pitchFamily="18" charset="0"/>
            </a:endParaRPr>
          </a:p>
          <a:p>
            <a:r>
              <a:rPr lang="ru-RU" sz="2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ПОЧЕРКОМ БЫСТРЫМ НАПИСАН ВЕСЬ ЛИСТ – ОЧЕРК В ГАЗЕТУ СТРОЧИТ </a:t>
            </a:r>
          </a:p>
          <a:p>
            <a:r>
              <a:rPr lang="ru-RU" sz="2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ЖУРНАЛИСТ</a:t>
            </a:r>
          </a:p>
          <a:p>
            <a:r>
              <a:rPr lang="ru-RU" sz="20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З</a:t>
            </a:r>
          </a:p>
          <a:p>
            <a:r>
              <a:rPr lang="ru-RU" sz="20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ЗООТЕХНИК</a:t>
            </a:r>
          </a:p>
          <a:p>
            <a:r>
              <a:rPr lang="ru-RU" sz="20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И</a:t>
            </a:r>
          </a:p>
          <a:p>
            <a:r>
              <a:rPr lang="ru-RU" sz="20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ВОТ ВАМ ЧЕРТЕЖ, ГДЕ КАЖДЫЙ РАЗМЕР НОВОЙ ДЕТАЛИ ДАЛ </a:t>
            </a:r>
          </a:p>
          <a:p>
            <a:r>
              <a:rPr lang="ru-RU" sz="20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ИНЖЕНЕР</a:t>
            </a:r>
          </a:p>
          <a:p>
            <a:r>
              <a:rPr lang="ru-RU" sz="20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К</a:t>
            </a:r>
          </a:p>
          <a:p>
            <a:r>
              <a:rPr lang="ru-RU" sz="20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ЗА СМЕТАНУ, ХЛЕБ И СЫР В КАССЕ ВАМ ПРОБЬЕТ </a:t>
            </a:r>
          </a:p>
          <a:p>
            <a:r>
              <a:rPr lang="ru-RU" sz="20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КАССИР</a:t>
            </a:r>
          </a:p>
          <a:p>
            <a:r>
              <a:rPr lang="ru-RU" sz="20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Л</a:t>
            </a:r>
          </a:p>
          <a:p>
            <a:r>
              <a:rPr lang="ru-RU" sz="20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ДОМ ЛИСИЙ И ПТИЧИЙ В ЛЕСУ ОХРАНЯЕТ НАДЕЖНО </a:t>
            </a:r>
          </a:p>
          <a:p>
            <a:r>
              <a:rPr lang="ru-RU" sz="20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ЛЕСНИЧИЙ</a:t>
            </a:r>
          </a:p>
          <a:p>
            <a:r>
              <a:rPr lang="ru-RU" sz="20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М</a:t>
            </a:r>
          </a:p>
          <a:p>
            <a:r>
              <a:rPr lang="ru-RU" sz="20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ВЫСОКА, СТРОЙНА КАК ЕЛЬ, В ПЛАТЬЕ МОДНОМ </a:t>
            </a:r>
          </a:p>
          <a:p>
            <a:r>
              <a:rPr lang="ru-RU" sz="20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ТОП-МОДЕЛЬ</a:t>
            </a:r>
          </a:p>
          <a:p>
            <a:endParaRPr lang="ru-RU" sz="2000" b="1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anose="02050604050505020204" pitchFamily="18" charset="0"/>
            </a:endParaRPr>
          </a:p>
          <a:p>
            <a:endParaRPr lang="ru-RU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anose="02050604050505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427136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educanimando.com/wp-content/uploads/2015/12/Kids-Worship-e145030958844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8" y="0"/>
            <a:ext cx="914082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475656" y="116632"/>
            <a:ext cx="7560840" cy="71711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Н</a:t>
            </a:r>
          </a:p>
          <a:p>
            <a:r>
              <a:rPr lang="ru-RU" sz="20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НЕЙРОХИРУРГ</a:t>
            </a:r>
          </a:p>
          <a:p>
            <a:r>
              <a:rPr lang="ru-RU" sz="20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О</a:t>
            </a:r>
          </a:p>
          <a:p>
            <a:r>
              <a:rPr lang="ru-RU" sz="20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ВОР, РАЗБОЙНИК И КАРМАННИК, БЕРЕГИТЕСЬ: Я – </a:t>
            </a:r>
          </a:p>
          <a:p>
            <a:r>
              <a:rPr lang="ru-RU" sz="20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ОХРАННИК</a:t>
            </a:r>
          </a:p>
          <a:p>
            <a:r>
              <a:rPr lang="ru-RU" sz="20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П</a:t>
            </a:r>
          </a:p>
          <a:p>
            <a:r>
              <a:rPr lang="ru-RU" sz="20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С СУМКОЙ ТЯЖЕЛОЙ ОБХОДИТ РАЙОН, ПИСЬМА ВАМ В ЯЩИК КЛАДЕТ </a:t>
            </a:r>
          </a:p>
          <a:p>
            <a:r>
              <a:rPr lang="ru-RU" sz="20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ПОЧТАЛЬОН</a:t>
            </a:r>
          </a:p>
          <a:p>
            <a:r>
              <a:rPr lang="ru-RU" sz="20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Р</a:t>
            </a:r>
          </a:p>
          <a:p>
            <a:r>
              <a:rPr lang="ru-RU" sz="20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У СТАНКА ОН ДНИ И НОЧИ, ВСЕ УМЕЕТ ОН – </a:t>
            </a:r>
          </a:p>
          <a:p>
            <a:r>
              <a:rPr lang="ru-RU" sz="20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РАБОЧИЙ</a:t>
            </a:r>
          </a:p>
          <a:p>
            <a:r>
              <a:rPr lang="ru-RU" sz="20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С</a:t>
            </a:r>
          </a:p>
          <a:p>
            <a:r>
              <a:rPr lang="ru-RU" sz="20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СПРАВЕДЛИВЕЙ ВСЕХ ВСЕГДА, СПОРЫ ВСЕ РЕШИТ </a:t>
            </a:r>
          </a:p>
          <a:p>
            <a:r>
              <a:rPr lang="ru-RU" sz="20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СУДЬЯ</a:t>
            </a:r>
          </a:p>
          <a:p>
            <a:r>
              <a:rPr lang="ru-RU" sz="20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Т</a:t>
            </a:r>
          </a:p>
          <a:p>
            <a:r>
              <a:rPr lang="ru-RU" sz="20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К ТЕЛЕВИЗОРУ ЗАПЧАСТИ ПОДБЕРЕТ ВАМ </a:t>
            </a:r>
          </a:p>
          <a:p>
            <a:r>
              <a:rPr lang="ru-RU" sz="20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ТЕЛЕМАСТЕР</a:t>
            </a:r>
          </a:p>
          <a:p>
            <a:r>
              <a:rPr lang="ru-RU" sz="2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У</a:t>
            </a:r>
          </a:p>
          <a:p>
            <a:r>
              <a:rPr lang="ru-RU" sz="2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МЫ УЧИМ ДЕТИШЕК ЧИТАТЬ И ПИСАТЬ, ПРИРОДУ ЛЮБИТЬ, СТАРИКОВ УВАЖАТЬ </a:t>
            </a:r>
          </a:p>
          <a:p>
            <a:r>
              <a:rPr lang="ru-RU" sz="2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УЧИТЕЛЬ</a:t>
            </a:r>
          </a:p>
          <a:p>
            <a:endParaRPr lang="ru-RU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anose="02050604050505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827041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educanimando.com/wp-content/uploads/2015/12/Kids-Worship-e145030958844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8" y="0"/>
            <a:ext cx="914082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835696" y="116632"/>
            <a:ext cx="6984776" cy="68634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Ф</a:t>
            </a:r>
          </a:p>
          <a:p>
            <a:r>
              <a:rPr lang="ru-RU" sz="20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НАВЕДЕТ СТЕКЛЯННЫЙ ГЛАЗ, ЩЕЛКНЕТ РАЗ – И ПОМНЯТ ВАС </a:t>
            </a:r>
            <a:endParaRPr lang="en-US" sz="2000" b="1" dirty="0" smtClean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anose="02050604050505020204" pitchFamily="18" charset="0"/>
            </a:endParaRPr>
          </a:p>
          <a:p>
            <a:r>
              <a:rPr lang="ru-RU" sz="20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ФОТОГРАФ</a:t>
            </a:r>
          </a:p>
          <a:p>
            <a:r>
              <a:rPr lang="ru-RU" sz="20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Х</a:t>
            </a:r>
          </a:p>
          <a:p>
            <a:r>
              <a:rPr lang="ru-RU" sz="20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НАТЯНУТЫЙ ХОЛСТ, КРАСКИ, ТРЕНОЖНИК – ПИШЕТ С НАТУРЫ КАРТИНУ </a:t>
            </a:r>
            <a:endParaRPr lang="en-US" sz="2000" b="1" dirty="0" smtClean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anose="02050604050505020204" pitchFamily="18" charset="0"/>
            </a:endParaRPr>
          </a:p>
          <a:p>
            <a:r>
              <a:rPr lang="ru-RU" sz="20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ХУДОЖНИК</a:t>
            </a:r>
          </a:p>
          <a:p>
            <a:r>
              <a:rPr lang="ru-RU" sz="20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Ц</a:t>
            </a:r>
          </a:p>
          <a:p>
            <a:r>
              <a:rPr lang="ru-RU" sz="20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ЦИРКАЧ</a:t>
            </a:r>
          </a:p>
          <a:p>
            <a:r>
              <a:rPr lang="ru-RU" sz="20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Ч</a:t>
            </a:r>
          </a:p>
          <a:p>
            <a:r>
              <a:rPr lang="ru-RU" sz="20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ЧАСОВЩИК</a:t>
            </a:r>
          </a:p>
          <a:p>
            <a:r>
              <a:rPr lang="ru-RU" sz="20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Ш</a:t>
            </a:r>
          </a:p>
          <a:p>
            <a:r>
              <a:rPr lang="ru-RU" sz="20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ЕЖЕДНЕВНО СПОЗАРАНКУ В РУКИ ОН БЕРЕТ БАРАНКУ, КРУТИТ, ВЕРТИТ ТАК И СЯК, НО НЕ СЪЕСТ ЕЕ НИКАК </a:t>
            </a:r>
            <a:endParaRPr lang="en-US" sz="2000" b="1" dirty="0" smtClean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anose="02050604050505020204" pitchFamily="18" charset="0"/>
            </a:endParaRPr>
          </a:p>
          <a:p>
            <a:r>
              <a:rPr lang="ru-RU" sz="20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ШОФЕР</a:t>
            </a:r>
          </a:p>
          <a:p>
            <a:r>
              <a:rPr lang="ru-RU" sz="2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Э</a:t>
            </a:r>
          </a:p>
          <a:p>
            <a:r>
              <a:rPr lang="ru-RU" sz="2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ЭКОНОМИСТ</a:t>
            </a:r>
          </a:p>
          <a:p>
            <a:r>
              <a:rPr lang="ru-RU" sz="20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Ю</a:t>
            </a:r>
            <a:r>
              <a:rPr lang="en-US" sz="20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				</a:t>
            </a:r>
            <a:r>
              <a:rPr lang="ru-RU" sz="20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Я</a:t>
            </a:r>
          </a:p>
          <a:p>
            <a:r>
              <a:rPr lang="ru-RU" sz="20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ЮРИСТ			</a:t>
            </a:r>
            <a:r>
              <a:rPr lang="ru-RU" sz="20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ЯЫКОВЕД</a:t>
            </a:r>
          </a:p>
          <a:p>
            <a:endParaRPr lang="ru-RU" sz="2000" b="1" dirty="0" smtClean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anose="02050604050505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254084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educanimando.com/wp-content/uploads/2015/12/Kids-Worship-e145030958844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42" y="0"/>
            <a:ext cx="914082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619672" y="2276872"/>
            <a:ext cx="7056784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ИГРА</a:t>
            </a:r>
          </a:p>
          <a:p>
            <a:pPr algn="ctr"/>
            <a:r>
              <a:rPr lang="ru-RU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 «УГАДАЙ ПРОФЕССИЮ ПО ПРЕДМЕТАМ»</a:t>
            </a:r>
          </a:p>
          <a:p>
            <a:endParaRPr lang="ru-RU" sz="20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anose="02050604050505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674301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225</TotalTime>
  <Words>507</Words>
  <Application>Microsoft Office PowerPoint</Application>
  <PresentationFormat>Экран (4:3)</PresentationFormat>
  <Paragraphs>154</Paragraphs>
  <Slides>33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33</vt:i4>
      </vt:variant>
    </vt:vector>
  </HeadingPairs>
  <TitlesOfParts>
    <vt:vector size="34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Рабочий</dc:creator>
  <cp:lastModifiedBy>Рабочий</cp:lastModifiedBy>
  <cp:revision>26</cp:revision>
  <dcterms:created xsi:type="dcterms:W3CDTF">2021-07-04T12:48:05Z</dcterms:created>
  <dcterms:modified xsi:type="dcterms:W3CDTF">2022-09-03T08:36:42Z</dcterms:modified>
</cp:coreProperties>
</file>