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7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6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9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1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1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2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1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30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2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DA5B5-8750-4A55-A6D8-3AD43068A4D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AF694-8E0D-4858-B051-6840C7148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chemeClr val="accent2"/>
            </a:solidFill>
            <a:prstDash val="solid"/>
          </a:ln>
          <a:solidFill>
            <a:schemeClr val="accent4">
              <a:lumMod val="40000"/>
              <a:lumOff val="60000"/>
            </a:schemeClr>
          </a:solidFill>
          <a:effectLst>
            <a:outerShdw dist="38100" dir="2700000" algn="tl" rotWithShape="0">
              <a:schemeClr val="accent2"/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4511"/>
            <a:ext cx="9144000" cy="12028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dirty="0" smtClean="0">
                <a:solidFill>
                  <a:srgbClr val="FFCC00"/>
                </a:solidFill>
              </a:rPr>
              <a:t>Иллюстрированное пособие по литературным произведениям:</a:t>
            </a:r>
            <a:r>
              <a:rPr lang="ru-RU" dirty="0">
                <a:solidFill>
                  <a:srgbClr val="FFCC00"/>
                </a:solidFill>
              </a:rPr>
              <a:t/>
            </a:r>
            <a:br>
              <a:rPr lang="ru-RU" dirty="0">
                <a:solidFill>
                  <a:srgbClr val="FFCC00"/>
                </a:solidFill>
              </a:rPr>
            </a:br>
            <a:r>
              <a:rPr lang="ru-RU" dirty="0" smtClean="0">
                <a:solidFill>
                  <a:srgbClr val="FFCC00"/>
                </a:solidFill>
              </a:rPr>
              <a:t>«Сказки  Дедушки Корнея»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8426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Подготовили воспитатели подготовительной группы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№ 31 «Подсолнух» </a:t>
            </a: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Леман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Ирина Викторовна</a:t>
            </a:r>
          </a:p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Лондаридзе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Натиа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Васильевна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85109" y="164568"/>
            <a:ext cx="8982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Государственное бюджетное общеобразовательное учреждение города Москвы Школа №1987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2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smtClean="0"/>
              <a:t>  «Муха Цокотуха»</a:t>
            </a:r>
            <a:r>
              <a:rPr lang="ru-RU" sz="7200" dirty="0"/>
              <a:t>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923" y="947153"/>
            <a:ext cx="4245345" cy="600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5607" y="1136323"/>
            <a:ext cx="4004724" cy="566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4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smtClean="0"/>
              <a:t>  «Муха Цокотуха»</a:t>
            </a:r>
            <a:br>
              <a:rPr lang="ru-RU" sz="7200" dirty="0" smtClean="0"/>
            </a:br>
            <a:r>
              <a:rPr lang="ru-RU" sz="7200" dirty="0" smtClean="0"/>
              <a:t>     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6" y="1027906"/>
            <a:ext cx="3635780" cy="514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1173" y="1366549"/>
            <a:ext cx="3813967" cy="539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75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«</a:t>
            </a:r>
            <a:r>
              <a:rPr lang="ru-RU" sz="7200" dirty="0" err="1" smtClean="0"/>
              <a:t>Федорино</a:t>
            </a:r>
            <a:r>
              <a:rPr lang="ru-RU" sz="7200" dirty="0" smtClean="0"/>
              <a:t> горе»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564243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                               Год написания – 1924</a:t>
            </a:r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Сюжет сказки</a:t>
            </a:r>
            <a:endParaRPr lang="ru-RU" sz="2000" dirty="0" smtClean="0"/>
          </a:p>
          <a:p>
            <a:endParaRPr lang="ru-RU" b="1" dirty="0" smtClean="0"/>
          </a:p>
          <a:p>
            <a:r>
              <a:rPr lang="ru-RU" b="1" dirty="0"/>
              <a:t>Жила-была ленивая и неопрятная Федора. В доме её царил хаос: пыль толстым слоем, паутина по углам, горы грязной посуды. Однажды вся домашняя утварь потеряла всякое терпение и </a:t>
            </a:r>
            <a:r>
              <a:rPr lang="ru-RU" b="1" dirty="0" smtClean="0"/>
              <a:t>решила наказать Федору. </a:t>
            </a:r>
            <a:endParaRPr lang="ru-RU" b="1" dirty="0"/>
          </a:p>
          <a:p>
            <a:r>
              <a:rPr lang="ru-RU" b="1" dirty="0" smtClean="0"/>
              <a:t>Кастрюли</a:t>
            </a:r>
            <a:r>
              <a:rPr lang="ru-RU" b="1" dirty="0"/>
              <a:t>, тарелки, самовар — все хозяйственные принадлежности дружно ушли из дома. Бабушка Федора поняла ужас всей этой ситуации и бросилась догонять беглецов. Она поклялась им, что раскаивается и больше никогда не допустит в своём доме запустения и грязи. Посуда и прочая утварь </a:t>
            </a:r>
            <a:r>
              <a:rPr lang="ru-RU" b="1" dirty="0" smtClean="0"/>
              <a:t>вернулись домой. </a:t>
            </a:r>
            <a:r>
              <a:rPr lang="ru-RU" b="1" dirty="0"/>
              <a:t>А Федора вычистила каждый сантиметр своего жилья.</a:t>
            </a:r>
            <a:endParaRPr lang="ru-RU" b="1" dirty="0" smtClean="0"/>
          </a:p>
        </p:txBody>
      </p:sp>
      <p:pic>
        <p:nvPicPr>
          <p:cNvPr id="4098" name="Picture 2" descr="&amp;quot;Федорино горе&amp;quot; 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32"/>
          <a:stretch/>
        </p:blipFill>
        <p:spPr bwMode="auto">
          <a:xfrm>
            <a:off x="838200" y="1564243"/>
            <a:ext cx="3697968" cy="463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smtClean="0"/>
              <a:t>  «</a:t>
            </a:r>
            <a:r>
              <a:rPr lang="ru-RU" sz="7200" dirty="0" err="1" smtClean="0"/>
              <a:t>Федорино</a:t>
            </a:r>
            <a:r>
              <a:rPr lang="ru-RU" sz="7200" dirty="0" smtClean="0"/>
              <a:t> горе»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404" y="1011353"/>
            <a:ext cx="3935094" cy="556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9012" y="1015659"/>
            <a:ext cx="3929003" cy="555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8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smtClean="0"/>
              <a:t>  «</a:t>
            </a:r>
            <a:r>
              <a:rPr lang="ru-RU" sz="7200" dirty="0" err="1" smtClean="0"/>
              <a:t>Федорино</a:t>
            </a:r>
            <a:r>
              <a:rPr lang="ru-RU" sz="7200" dirty="0" smtClean="0"/>
              <a:t> горе» </a:t>
            </a:r>
            <a:br>
              <a:rPr lang="ru-RU" sz="7200" dirty="0" smtClean="0"/>
            </a:br>
            <a:r>
              <a:rPr lang="ru-RU" sz="7200" dirty="0" smtClean="0"/>
              <a:t>        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7619" r="8976" b="8952"/>
          <a:stretch/>
        </p:blipFill>
        <p:spPr>
          <a:xfrm>
            <a:off x="7735388" y="686845"/>
            <a:ext cx="3618412" cy="528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16" y="1963133"/>
            <a:ext cx="5512669" cy="400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40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«</a:t>
            </a:r>
            <a:r>
              <a:rPr lang="ru-RU" sz="7200" dirty="0" err="1" smtClean="0"/>
              <a:t>Тараканище</a:t>
            </a:r>
            <a:r>
              <a:rPr lang="ru-RU" sz="7200" dirty="0" smtClean="0"/>
              <a:t>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6874" y="1564243"/>
            <a:ext cx="701257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         Год написания – 1923</a:t>
            </a:r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Сюжет сказки</a:t>
            </a:r>
            <a:endParaRPr lang="ru-RU" sz="2000" dirty="0" smtClean="0"/>
          </a:p>
          <a:p>
            <a:r>
              <a:rPr lang="ru-RU" b="1" dirty="0" smtClean="0"/>
              <a:t>Звери</a:t>
            </a:r>
            <a:r>
              <a:rPr lang="ru-RU" b="1" dirty="0"/>
              <a:t>, птицы, насекомые весело путешествуют на разных видах транспорта. Но дорогу им преграждает страшное чудовище – усатый </a:t>
            </a:r>
            <a:r>
              <a:rPr lang="ru-RU" b="1" dirty="0" err="1" smtClean="0"/>
              <a:t>Тараканище</a:t>
            </a:r>
            <a:r>
              <a:rPr lang="ru-RU" b="1" dirty="0" smtClean="0"/>
              <a:t>, </a:t>
            </a:r>
            <a:r>
              <a:rPr lang="ru-RU" b="1" dirty="0"/>
              <a:t>который грозится их съесть. Он мгновенно запугал </a:t>
            </a:r>
            <a:r>
              <a:rPr lang="ru-RU" b="1" dirty="0" smtClean="0"/>
              <a:t>всех! Зверята </a:t>
            </a:r>
            <a:r>
              <a:rPr lang="ru-RU" b="1" dirty="0"/>
              <a:t>забились в норки и стали дрожать от страха, а Таракан </a:t>
            </a:r>
            <a:r>
              <a:rPr lang="ru-RU" b="1" dirty="0" smtClean="0"/>
              <a:t>не </a:t>
            </a:r>
            <a:r>
              <a:rPr lang="ru-RU" b="1" dirty="0"/>
              <a:t>унимался, он стал требовать себе на ужин маленьких детишек.</a:t>
            </a:r>
          </a:p>
          <a:p>
            <a:r>
              <a:rPr lang="ru-RU" b="1" dirty="0"/>
              <a:t>Зверей пыталась приободрить кенгуру. Она убеждала их, что таракан не так страшен, как </a:t>
            </a:r>
            <a:r>
              <a:rPr lang="ru-RU" b="1" dirty="0" smtClean="0"/>
              <a:t>кажется, </a:t>
            </a:r>
            <a:r>
              <a:rPr lang="ru-RU" b="1" dirty="0"/>
              <a:t>и что его можно победить. Но звери не поверили кенгуру и </a:t>
            </a:r>
            <a:r>
              <a:rPr lang="ru-RU" b="1" dirty="0" smtClean="0"/>
              <a:t>посоветовали </a:t>
            </a:r>
            <a:r>
              <a:rPr lang="ru-RU" b="1" dirty="0"/>
              <a:t>той уходить прочь. Но потом прилетел простой серый </a:t>
            </a:r>
            <a:r>
              <a:rPr lang="ru-RU" b="1" dirty="0" smtClean="0"/>
              <a:t>в</a:t>
            </a:r>
            <a:r>
              <a:rPr lang="ru-RU" b="1" dirty="0" smtClean="0"/>
              <a:t>оробушек и, </a:t>
            </a:r>
            <a:r>
              <a:rPr lang="ru-RU" b="1" dirty="0"/>
              <a:t>даже не разговаривая ни с кем, взял и склевал злого и ужасного </a:t>
            </a:r>
            <a:r>
              <a:rPr lang="ru-RU" b="1" dirty="0" smtClean="0"/>
              <a:t>Таракана</a:t>
            </a:r>
            <a:r>
              <a:rPr lang="ru-RU" b="1" dirty="0"/>
              <a:t>. Все зверята стали </a:t>
            </a:r>
            <a:r>
              <a:rPr lang="ru-RU" b="1" dirty="0" smtClean="0"/>
              <a:t>благодарить воробья,</a:t>
            </a:r>
            <a:r>
              <a:rPr lang="ru-RU" b="1" dirty="0" smtClean="0"/>
              <a:t> угощать, петь песни </a:t>
            </a:r>
            <a:r>
              <a:rPr lang="ru-RU" b="1" dirty="0"/>
              <a:t>и радоваться освобождению.</a:t>
            </a:r>
            <a:endParaRPr lang="ru-RU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786" b="13317"/>
          <a:stretch/>
        </p:blipFill>
        <p:spPr>
          <a:xfrm>
            <a:off x="468086" y="1769820"/>
            <a:ext cx="4088674" cy="420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61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«</a:t>
            </a:r>
            <a:r>
              <a:rPr lang="ru-RU" sz="7200" dirty="0" err="1" smtClean="0"/>
              <a:t>Тараканище</a:t>
            </a:r>
            <a:r>
              <a:rPr lang="ru-RU" sz="7200" dirty="0" smtClean="0"/>
              <a:t>»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058" y="990851"/>
            <a:ext cx="4034167" cy="570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wiki.soiro.ru/images/%D0%9A%D0%BE%D0%BD%D0%BE%D0%BF%D0%BB%D1%8F%D0%BD%D0%BD%D0%B8%D0%BA%D0%BE%D0%B2_%D0%95%D0%B3%D0%BE%D1%80_%D0%A2%D0%B0%D1%80%D0%B0%D0%BA%D0%B0%D0%BD%D0%B8%D1%89%D0%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06" y="1825625"/>
            <a:ext cx="5603011" cy="4034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  «Путаница»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6874" y="1564243"/>
            <a:ext cx="70125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Год написания – 1924</a:t>
            </a:r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Сюжет сказки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/>
              <a:t>Захотелось котятам хрюкать, а утятам квакать. Потом в животном мире началась полная неразбериха: воробышек, как корова, замычал, медведь закукарекал … Только зайчик убеждал всех, что «не летать лягушатам под облаками». Зверята его не слушали, безобразничали. Шалости закончились плохо. Синички море подожгли. Потушить пожар пытались блинами, грибами и пирогами. А бабочка крылышками махнула — море гореть перестало. Обрадовались зверята. С тех пор в зверином царстве соблюдается порядок. </a:t>
            </a:r>
            <a:endParaRPr lang="ru-RU" sz="2000" b="1" dirty="0" smtClean="0"/>
          </a:p>
          <a:p>
            <a:pPr algn="ctr"/>
            <a:endParaRPr lang="ru-RU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0083" b="13515"/>
          <a:stretch/>
        </p:blipFill>
        <p:spPr>
          <a:xfrm>
            <a:off x="548641" y="1825625"/>
            <a:ext cx="3792582" cy="398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67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«Путаница»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664" y="878161"/>
            <a:ext cx="3926658" cy="555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15" y="1709692"/>
            <a:ext cx="5357950" cy="401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35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  «Телефон»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26874" y="1564243"/>
            <a:ext cx="70125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        Год написания – 1926</a:t>
            </a:r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Сюжет сказки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/>
              <a:t>Д</a:t>
            </a:r>
            <a:r>
              <a:rPr lang="ru-RU" sz="2000" b="1" dirty="0" smtClean="0"/>
              <a:t>оброму человеку </a:t>
            </a:r>
            <a:r>
              <a:rPr lang="ru-RU" sz="2000" b="1" dirty="0"/>
              <a:t>круглосуточно звонят с </a:t>
            </a:r>
            <a:r>
              <a:rPr lang="ru-RU" sz="2000" b="1" dirty="0" smtClean="0"/>
              <a:t>просьбами </a:t>
            </a:r>
            <a:r>
              <a:rPr lang="ru-RU" sz="2000" b="1" dirty="0"/>
              <a:t>о помощи. То слон просит прислать шоколада, то крокодил требует дюжину калош к ужину. </a:t>
            </a:r>
            <a:r>
              <a:rPr lang="ru-RU" sz="2000" b="1" dirty="0" err="1"/>
              <a:t>Зайчатки</a:t>
            </a:r>
            <a:r>
              <a:rPr lang="ru-RU" sz="2000" b="1" dirty="0"/>
              <a:t> просят прислать перчатки, мартышки – новые книжки. Медведь в трубку начал реветь, он требовал спасти моржа, проглотившего морского ежа. А цапли </a:t>
            </a:r>
            <a:r>
              <a:rPr lang="ru-RU" sz="2000" b="1" dirty="0" smtClean="0"/>
              <a:t>лягушками </a:t>
            </a:r>
            <a:r>
              <a:rPr lang="ru-RU" sz="2000" b="1" dirty="0"/>
              <a:t>объелись, звонят и просят капли. Три дня не умолкал телефон. Наконец звонки прекратились, доктор только вздохнул с облегчением, как позвонил носорог и сообщил, что бегемоту требуется помощь. Добрый доктор помчался </a:t>
            </a:r>
            <a:r>
              <a:rPr lang="ru-RU" sz="2000" b="1" dirty="0"/>
              <a:t>спасать бегемота из болота . </a:t>
            </a:r>
            <a:endParaRPr lang="ru-RU" sz="2000" b="1" dirty="0" smtClean="0"/>
          </a:p>
        </p:txBody>
      </p:sp>
      <p:pic>
        <p:nvPicPr>
          <p:cNvPr id="13314" name="Picture 2" descr="Вашему вниманию предлагается красочно иллюстрированная книга К.Чуковского &amp;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3" b="13031"/>
          <a:stretch/>
        </p:blipFill>
        <p:spPr bwMode="auto">
          <a:xfrm>
            <a:off x="1144360" y="1999377"/>
            <a:ext cx="3782514" cy="383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«Иллюстрированное пособие по литературным произведениям </a:t>
            </a:r>
            <a:r>
              <a:rPr lang="ru-RU" sz="3600" dirty="0" err="1" smtClean="0"/>
              <a:t>К.И.Чуковского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 smtClean="0"/>
              <a:t>«Детский писатель-юбиляр»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К. И. Чуковский – настоящий классик детской литературы. Выразительные, яркие, динамичные сказки завораживают ребенка, ведь Чуковский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произведениях играет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детьми, и для маленьких слушателей чтение этих сказок превращается в забавную игру.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же время они развивают мышление и воображение ребенка, дают прекрасные образцы литературного языка. Поэтому так огромно воспитательное, познавательное и эстетическое значение произведений К. 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Чуковского для любой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детей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И. Чуковский писал, что цель сказочника – «воспитать в ребенке человечность – эту дивную способность человека волноваться чужим несчастьям, радоваться радостям другого, переживать чужую судьбу, как свою». Именно это высказывание и является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выбранного нами репертуара.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Цель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иллюстрированного пособия: расширить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произведениях К. И. Чуковского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Задачи: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детей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книгам К.И. Чуковского; в старшем возрасте – закрепить знание содержания сказок; в младшем возрасте – знакомить с содержанием сказок.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«Телефон»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6" y="1690688"/>
            <a:ext cx="5513974" cy="401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s://gdz-gramota.ru/wp-content/uploads/2021/09/chukovskij-kornej-telefon-chitatelskij-dnevnik-1-klass-gdz-gramota-8bd2ae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7"/>
          <a:stretch/>
        </p:blipFill>
        <p:spPr bwMode="auto">
          <a:xfrm>
            <a:off x="6491061" y="1759147"/>
            <a:ext cx="4827305" cy="3949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     «Айболит»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5" y="1424053"/>
            <a:ext cx="3344090" cy="458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57800" y="146213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Детская </a:t>
            </a:r>
            <a:r>
              <a:rPr lang="ru-RU" dirty="0"/>
              <a:t>сказка в стихах Корнея Чуковского, одно из наиболее знаменитых </a:t>
            </a:r>
            <a:r>
              <a:rPr lang="ru-RU" dirty="0" smtClean="0"/>
              <a:t>сочинений </a:t>
            </a:r>
            <a:r>
              <a:rPr lang="ru-RU" dirty="0" smtClean="0"/>
              <a:t>автора, написанная в 1917 году.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СЮЖЕТ СКАЗКИ</a:t>
            </a:r>
            <a:endParaRPr lang="ru-RU" dirty="0"/>
          </a:p>
          <a:p>
            <a:r>
              <a:rPr lang="ru-RU" b="1" dirty="0"/>
              <a:t>К доброму доктору Айболиту приходят лечиться </a:t>
            </a:r>
            <a:r>
              <a:rPr lang="ru-RU" b="1" dirty="0" smtClean="0"/>
              <a:t>«</a:t>
            </a:r>
            <a:r>
              <a:rPr lang="ru-RU" b="1" dirty="0"/>
              <a:t>и корова, и волчица, и жучок, и червячок, и медведица». Но неожиданно заболели дети Гиппопотама, и доктор Айболит отправляется в Африку, добираясь до </a:t>
            </a:r>
            <a:r>
              <a:rPr lang="ru-RU" b="1" dirty="0" smtClean="0"/>
              <a:t>которой </a:t>
            </a:r>
            <a:r>
              <a:rPr lang="ru-RU" b="1" dirty="0"/>
              <a:t>он неоднократно рискует своей жизнью: то волна готова его проглотить, то горы «уходят под самые тучи». А в Африке звери ждут своего спасителя - доктора Айболита.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871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«Айболит» -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0916" y="1064971"/>
            <a:ext cx="3688717" cy="521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3936" y="1062335"/>
            <a:ext cx="3688715" cy="521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4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«Айболит» -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678" y="995130"/>
            <a:ext cx="4013472" cy="567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2722" y="998003"/>
            <a:ext cx="4013471" cy="566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70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   «</a:t>
            </a:r>
            <a:r>
              <a:rPr lang="ru-RU" sz="7200" dirty="0" err="1" smtClean="0"/>
              <a:t>Мойдодыр</a:t>
            </a:r>
            <a:r>
              <a:rPr lang="ru-RU" sz="7200" dirty="0" smtClean="0"/>
              <a:t>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564243"/>
            <a:ext cx="6096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                               Год написания – 1923</a:t>
            </a:r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Сюжет сказки</a:t>
            </a:r>
            <a:endParaRPr lang="ru-RU" sz="2000" dirty="0" smtClean="0"/>
          </a:p>
          <a:p>
            <a:r>
              <a:rPr lang="ru-RU" b="1" dirty="0" smtClean="0"/>
              <a:t>Повествование </a:t>
            </a:r>
            <a:r>
              <a:rPr lang="ru-RU" b="1" dirty="0"/>
              <a:t>ведётся от лица </a:t>
            </a:r>
            <a:r>
              <a:rPr lang="ru-RU" b="1" dirty="0" smtClean="0"/>
              <a:t>мальчика, </a:t>
            </a:r>
            <a:r>
              <a:rPr lang="ru-RU" b="1" dirty="0"/>
              <a:t>от которого внезапно начинают убегать его вещи. Появившийся говорящий умывальник </a:t>
            </a:r>
            <a:r>
              <a:rPr lang="ru-RU" b="1" dirty="0" err="1"/>
              <a:t>Мойдодыр</a:t>
            </a:r>
            <a:r>
              <a:rPr lang="ru-RU" b="1" dirty="0"/>
              <a:t> </a:t>
            </a:r>
            <a:r>
              <a:rPr lang="ru-RU" b="1" dirty="0" smtClean="0"/>
              <a:t>сообщает ему, </a:t>
            </a:r>
            <a:r>
              <a:rPr lang="ru-RU" b="1" dirty="0"/>
              <a:t>что вещи сбежали </a:t>
            </a:r>
            <a:r>
              <a:rPr lang="ru-RU" b="1" dirty="0" smtClean="0"/>
              <a:t>из-за </a:t>
            </a:r>
            <a:r>
              <a:rPr lang="ru-RU" b="1" dirty="0"/>
              <a:t>того, что тот грязнуля. По приказу </a:t>
            </a:r>
            <a:r>
              <a:rPr lang="ru-RU" b="1" dirty="0" err="1"/>
              <a:t>Мойдодыра</a:t>
            </a:r>
            <a:r>
              <a:rPr lang="ru-RU" b="1" dirty="0"/>
              <a:t> щётки и мыло набрасываются на мальчика и начинают его мыть. </a:t>
            </a:r>
            <a:r>
              <a:rPr lang="ru-RU" b="1" dirty="0" smtClean="0"/>
              <a:t>Грязнуля вырывается </a:t>
            </a:r>
            <a:r>
              <a:rPr lang="ru-RU" b="1" dirty="0"/>
              <a:t>и выбегает на улицу, однако за ним в погоню отправляется мочалка. Гуляющий по улице Крокодил проглатывает мочалку, после чего угрожает мальчику, что проглотит и его, если тот не умоется. </a:t>
            </a:r>
            <a:r>
              <a:rPr lang="ru-RU" b="1" dirty="0" smtClean="0"/>
              <a:t>Мальчик, к </a:t>
            </a:r>
            <a:r>
              <a:rPr lang="ru-RU" b="1" dirty="0"/>
              <a:t>радости </a:t>
            </a:r>
            <a:r>
              <a:rPr lang="ru-RU" b="1" dirty="0" err="1"/>
              <a:t>Мойдодыра</a:t>
            </a:r>
            <a:r>
              <a:rPr lang="ru-RU" b="1" dirty="0"/>
              <a:t>, бежит </a:t>
            </a:r>
            <a:r>
              <a:rPr lang="ru-RU" b="1" dirty="0" smtClean="0"/>
              <a:t>умываться, </a:t>
            </a:r>
            <a:r>
              <a:rPr lang="ru-RU" b="1" dirty="0"/>
              <a:t>после чего вещи возвращаются к нему. Заканчивается стихотворение гимном чистоте. </a:t>
            </a:r>
            <a:endParaRPr lang="ru-RU" b="1" dirty="0" smtClean="0"/>
          </a:p>
          <a:p>
            <a:endParaRPr lang="ru-RU" sz="2400" b="1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087" b="13317"/>
          <a:stretch/>
        </p:blipFill>
        <p:spPr>
          <a:xfrm>
            <a:off x="838200" y="1690688"/>
            <a:ext cx="4075612" cy="428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8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smtClean="0"/>
              <a:t>  «</a:t>
            </a:r>
            <a:r>
              <a:rPr lang="ru-RU" sz="7200" dirty="0" err="1" smtClean="0"/>
              <a:t>Мойдодыр</a:t>
            </a:r>
            <a:r>
              <a:rPr lang="ru-RU" sz="7200" dirty="0" smtClean="0"/>
              <a:t>»</a:t>
            </a:r>
            <a:br>
              <a:rPr lang="ru-RU" sz="7200" dirty="0" smtClean="0"/>
            </a:br>
            <a:r>
              <a:rPr lang="ru-RU" sz="7200" dirty="0" smtClean="0"/>
              <a:t>     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7442" y="1165071"/>
            <a:ext cx="4174256" cy="590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10" y="305390"/>
            <a:ext cx="4125590" cy="583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7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7200" dirty="0" smtClean="0"/>
              <a:t>  «</a:t>
            </a:r>
            <a:r>
              <a:rPr lang="ru-RU" sz="7200" dirty="0" err="1" smtClean="0"/>
              <a:t>Мойдодыр</a:t>
            </a:r>
            <a:r>
              <a:rPr lang="ru-RU" sz="7200" dirty="0" smtClean="0"/>
              <a:t>»</a:t>
            </a:r>
            <a:br>
              <a:rPr lang="ru-RU" sz="7200" dirty="0" smtClean="0"/>
            </a:br>
            <a:r>
              <a:rPr lang="ru-RU" sz="7200" dirty="0" smtClean="0"/>
              <a:t>      </a:t>
            </a:r>
            <a:r>
              <a:rPr lang="ru-RU" dirty="0" smtClean="0"/>
              <a:t>рисунки детей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Чтобы нарисовать сказку &amp;quot;Мойдодыр&amp;quot; Корнея Чуковского, надо показа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952" y="575077"/>
            <a:ext cx="4008848" cy="5601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brazovaka.ru/wp-content/images/predmet/chitatelskiy-dnevnik-72402-risunok-illyustraciya-k-skazke-moydody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7815"/>
            <a:ext cx="5853340" cy="4139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   «Муха - Цокотуха»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1564243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                               Год написания – 1924</a:t>
            </a:r>
          </a:p>
          <a:p>
            <a:endParaRPr lang="ru-RU" sz="2000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Сюжет сказки</a:t>
            </a:r>
            <a:endParaRPr lang="ru-RU" sz="2000" dirty="0" smtClean="0"/>
          </a:p>
          <a:p>
            <a:endParaRPr lang="ru-RU" b="1" dirty="0" smtClean="0"/>
          </a:p>
          <a:p>
            <a:r>
              <a:rPr lang="ru-RU" sz="2000" b="1" dirty="0" smtClean="0"/>
              <a:t>Муха-цокотуха</a:t>
            </a:r>
            <a:r>
              <a:rPr lang="ru-RU" sz="2000" b="1" dirty="0"/>
              <a:t> устроила праздник для всех насекомых, но неожиданно ее схватил злой паук и хотел погубить бедняжку. На помощь Мухе приходит храбрый Комарик и спасает ее от лап злодея. </a:t>
            </a:r>
            <a:endParaRPr lang="ru-RU" sz="2000" b="1" dirty="0" smtClean="0"/>
          </a:p>
          <a:p>
            <a:endParaRPr lang="ru-RU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99" y="1564243"/>
            <a:ext cx="3638602" cy="485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8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1012</Words>
  <Application>Microsoft Office PowerPoint</Application>
  <PresentationFormat>Широкоэкранный</PresentationFormat>
  <Paragraphs>84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   Иллюстрированное пособие по литературным произведениям: «Сказки  Дедушки Корнея»</vt:lpstr>
      <vt:lpstr>«Иллюстрированное пособие по литературным произведениям К.И.Чуковского» «Детский писатель-юбиляр»</vt:lpstr>
      <vt:lpstr>             «Айболит»</vt:lpstr>
      <vt:lpstr>     «Айболит» - рисунки детей</vt:lpstr>
      <vt:lpstr>     «Айболит» - рисунки детей</vt:lpstr>
      <vt:lpstr>           «Мойдодыр»</vt:lpstr>
      <vt:lpstr>  «Мойдодыр»       рисунки детей</vt:lpstr>
      <vt:lpstr>  «Мойдодыр»       рисунки детей</vt:lpstr>
      <vt:lpstr>           «Муха - Цокотуха»</vt:lpstr>
      <vt:lpstr>  «Муха Цокотуха» рисунки детей</vt:lpstr>
      <vt:lpstr>  «Муха Цокотуха»       рисунки детей</vt:lpstr>
      <vt:lpstr>        «Федорино горе»</vt:lpstr>
      <vt:lpstr>  «Федорино горе» рисунки детей</vt:lpstr>
      <vt:lpstr>  «Федорино горе»           рисунки детей</vt:lpstr>
      <vt:lpstr>        «Тараканище»</vt:lpstr>
      <vt:lpstr>  «Тараканище» рисунки детей</vt:lpstr>
      <vt:lpstr>          «Путаница»</vt:lpstr>
      <vt:lpstr>   «Путаница» рисунки детей</vt:lpstr>
      <vt:lpstr>          «Телефон»</vt:lpstr>
      <vt:lpstr>   «Телефон» рисунки детей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Inna Manchak</dc:creator>
  <cp:lastModifiedBy>DS1959-SKAZKA7</cp:lastModifiedBy>
  <cp:revision>28</cp:revision>
  <dcterms:created xsi:type="dcterms:W3CDTF">2018-09-14T14:24:13Z</dcterms:created>
  <dcterms:modified xsi:type="dcterms:W3CDTF">2022-03-28T15:19:33Z</dcterms:modified>
</cp:coreProperties>
</file>