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2" r:id="rId5"/>
    <p:sldId id="263" r:id="rId6"/>
    <p:sldId id="267" r:id="rId7"/>
    <p:sldId id="268" r:id="rId8"/>
    <p:sldId id="269" r:id="rId9"/>
    <p:sldId id="270" r:id="rId10"/>
    <p:sldId id="265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66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3;&#1080;&#1079;&#1073;&#1088;&#1077;&#1093;&#1090;\Desktop\&#1091;&#1088;&#1086;&#1082;\25.02\Let's%20Be%20Planes%20_%20Transportation%20Song%20for%20Kids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80;&#1079;&#1073;&#1088;&#1077;&#1093;&#1090;\Desktop\&#1091;&#1088;&#1086;&#1082;\25.02\Forward_Sb_3_2\Unit_16\U16-ex1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8F4A61-8131-4E3A-9C6D-1E25E1ED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Guess the riddle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F7CF79-A15A-4158-B6FB-049C95AA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big.</a:t>
            </a:r>
          </a:p>
          <a:p>
            <a:r>
              <a:rPr lang="en-US" dirty="0"/>
              <a:t>It </a:t>
            </a:r>
            <a:r>
              <a:rPr lang="en-US" dirty="0" smtClean="0"/>
              <a:t>is brown.</a:t>
            </a:r>
            <a:endParaRPr lang="en-US" dirty="0"/>
          </a:p>
          <a:p>
            <a:r>
              <a:rPr lang="en-US" dirty="0"/>
              <a:t>It has got four legs, </a:t>
            </a:r>
            <a:r>
              <a:rPr lang="en-US" dirty="0" smtClean="0"/>
              <a:t>small ears, </a:t>
            </a:r>
            <a:r>
              <a:rPr lang="en-US" dirty="0"/>
              <a:t>a </a:t>
            </a:r>
            <a:r>
              <a:rPr lang="en-US" dirty="0" smtClean="0"/>
              <a:t>small nose, a long tail a big mane. </a:t>
            </a:r>
          </a:p>
          <a:p>
            <a:r>
              <a:rPr lang="en-US" dirty="0" smtClean="0"/>
              <a:t>It lives in Africa.</a:t>
            </a:r>
            <a:endParaRPr lang="en-US" dirty="0"/>
          </a:p>
          <a:p>
            <a:r>
              <a:rPr lang="en-US" dirty="0"/>
              <a:t>It </a:t>
            </a:r>
            <a:r>
              <a:rPr lang="en-US" dirty="0" smtClean="0"/>
              <a:t>can run </a:t>
            </a:r>
            <a:r>
              <a:rPr lang="en-US" dirty="0"/>
              <a:t>and </a:t>
            </a:r>
            <a:r>
              <a:rPr lang="en-US" dirty="0" smtClean="0"/>
              <a:t>jump.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What </a:t>
            </a:r>
            <a:r>
              <a:rPr lang="en-US" dirty="0" smtClean="0"/>
              <a:t>animal is in </a:t>
            </a:r>
            <a:r>
              <a:rPr lang="en-US" dirty="0"/>
              <a:t>my bag?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15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Let’s have a rest!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Let's Be Planes _ Transportation Song for Kid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785926"/>
            <a:ext cx="596904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91ede91e7696a696120d5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29" t="7660" r="6329" b="17272"/>
          <a:stretch>
            <a:fillRect/>
          </a:stretch>
        </p:blipFill>
        <p:spPr>
          <a:xfrm>
            <a:off x="285720" y="1428736"/>
            <a:ext cx="4929222" cy="3500462"/>
          </a:xfrm>
        </p:spPr>
      </p:pic>
      <p:sp>
        <p:nvSpPr>
          <p:cNvPr id="5" name="TextBox 4"/>
          <p:cNvSpPr txBox="1"/>
          <p:nvPr/>
        </p:nvSpPr>
        <p:spPr>
          <a:xfrm>
            <a:off x="4000496" y="514351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ticket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4" name="Содержимое 3" descr="6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5072098" cy="3383050"/>
          </a:xfrm>
        </p:spPr>
      </p:pic>
      <p:sp>
        <p:nvSpPr>
          <p:cNvPr id="5" name="TextBox 4"/>
          <p:cNvSpPr txBox="1"/>
          <p:nvPr/>
        </p:nvSpPr>
        <p:spPr>
          <a:xfrm>
            <a:off x="5000628" y="542926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train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4" name="Содержимое 3" descr="1556709362_rusp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335867"/>
            <a:ext cx="4857783" cy="3461171"/>
          </a:xfrm>
        </p:spPr>
      </p:pic>
      <p:sp>
        <p:nvSpPr>
          <p:cNvPr id="5" name="TextBox 4"/>
          <p:cNvSpPr txBox="1"/>
          <p:nvPr/>
        </p:nvSpPr>
        <p:spPr>
          <a:xfrm>
            <a:off x="4857752" y="535782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passport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6" name="Содержимое 5" descr="maxresdefault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935" r="10935"/>
          <a:stretch>
            <a:fillRect/>
          </a:stretch>
        </p:blipFill>
        <p:spPr>
          <a:xfrm>
            <a:off x="214282" y="1285860"/>
            <a:ext cx="4714908" cy="3394472"/>
          </a:xfrm>
        </p:spPr>
      </p:pic>
      <p:sp>
        <p:nvSpPr>
          <p:cNvPr id="7" name="TextBox 6"/>
          <p:cNvSpPr txBox="1"/>
          <p:nvPr/>
        </p:nvSpPr>
        <p:spPr>
          <a:xfrm>
            <a:off x="4357686" y="507207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car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4" name="Содержимое 3" descr="55c0040558b9f6a0ad2ae04b2a3a08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17" t="18309" r="7729"/>
          <a:stretch>
            <a:fillRect/>
          </a:stretch>
        </p:blipFill>
        <p:spPr>
          <a:xfrm>
            <a:off x="214282" y="1214422"/>
            <a:ext cx="5500726" cy="3697295"/>
          </a:xfrm>
        </p:spPr>
      </p:pic>
      <p:sp>
        <p:nvSpPr>
          <p:cNvPr id="5" name="TextBox 4"/>
          <p:cNvSpPr txBox="1"/>
          <p:nvPr/>
        </p:nvSpPr>
        <p:spPr>
          <a:xfrm>
            <a:off x="4214810" y="550070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taxi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4" name="Содержимое 3" descr="sunvoyage_barcelona_103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853" r="18432"/>
          <a:stretch>
            <a:fillRect/>
          </a:stretch>
        </p:blipFill>
        <p:spPr>
          <a:xfrm>
            <a:off x="500034" y="1214422"/>
            <a:ext cx="2928958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00496" y="464344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it?</a:t>
            </a:r>
            <a:endParaRPr lang="ru-RU" dirty="0"/>
          </a:p>
        </p:txBody>
      </p:sp>
      <p:pic>
        <p:nvPicPr>
          <p:cNvPr id="4" name="Содержимое 3" descr="c65a3b7acf5bf59f92796ee891a84bd2.jpg"/>
          <p:cNvPicPr>
            <a:picLocks noGrp="1" noChangeAspect="1"/>
          </p:cNvPicPr>
          <p:nvPr>
            <p:ph idx="1"/>
          </p:nvPr>
        </p:nvPicPr>
        <p:blipFill>
          <a:blip r:embed="rId2"/>
          <a:srcRect t="54613"/>
          <a:stretch>
            <a:fillRect/>
          </a:stretch>
        </p:blipFill>
        <p:spPr>
          <a:xfrm>
            <a:off x="357158" y="1571612"/>
            <a:ext cx="4525963" cy="2054221"/>
          </a:xfrm>
        </p:spPr>
      </p:pic>
      <p:sp>
        <p:nvSpPr>
          <p:cNvPr id="5" name="TextBox 4"/>
          <p:cNvSpPr txBox="1"/>
          <p:nvPr/>
        </p:nvSpPr>
        <p:spPr>
          <a:xfrm>
            <a:off x="3071802" y="471488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SB p.14 ex.1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U16-ex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929454" y="3786190"/>
            <a:ext cx="1581160" cy="158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Going on holiday (translate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Start the car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Go by train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Go by plane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Phone for a taxi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Case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Passport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Ticket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train leaves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plane arrives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Lions live in Africa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77" y="1428736"/>
            <a:ext cx="8338909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Now I can…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can`t…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Read new words</a:t>
            </a: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Write new words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hinkstockphotos-4631817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88"/>
            <a:ext cx="2857490" cy="1924043"/>
          </a:xfrm>
          <a:prstGeom prst="rect">
            <a:avLst/>
          </a:prstGeom>
        </p:spPr>
      </p:pic>
      <p:pic>
        <p:nvPicPr>
          <p:cNvPr id="5" name="Рисунок 4" descr="5148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00504"/>
            <a:ext cx="2893239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AB p. 60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ex.B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SB p. 14 ex. 1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5080036" cy="2857520"/>
          </a:xfrm>
        </p:spPr>
      </p:pic>
      <p:pic>
        <p:nvPicPr>
          <p:cNvPr id="7" name="Содержимое 3" descr="228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94" y="3357562"/>
            <a:ext cx="4900177" cy="3225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Going on holiday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Start the car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Go by train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Go by plane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Phone for a taxi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Case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Passport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Ticket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train leaves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plane arrives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Going on holiday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едем отдыхать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the car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завести машину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 by train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ехать на поезде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 by plane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лететь на самолете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phone for a taxi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звонить в такси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чемодан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passport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паспорт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ticket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билет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train leaves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поезд отходит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train arrives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поезд прибывает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Cross the odd word out.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Вычеркните лишнее слово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01080" cy="3364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passport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ticket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tiger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bear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arrive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passport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giraffe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car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train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kangaroo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plane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hamster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arrive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ticket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seal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Cross the odd word out.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Вычеркните лишнее слово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01080" cy="3364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passport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ticket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tiger</a:t>
                      </a:r>
                      <a:endParaRPr lang="ru-RU" sz="2800" b="0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bear</a:t>
                      </a:r>
                      <a:endParaRPr lang="ru-RU" sz="2800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arrive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passport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giraffe</a:t>
                      </a:r>
                      <a:endParaRPr lang="ru-RU" sz="2800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car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train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kangaroo</a:t>
                      </a:r>
                      <a:endParaRPr lang="ru-RU" sz="2800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plane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hamster</a:t>
                      </a:r>
                      <a:endParaRPr lang="ru-RU" sz="2800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arrive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leave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taxi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ticket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u="none" strike="sngStrike" dirty="0">
                          <a:latin typeface="Times New Roman"/>
                          <a:ea typeface="Times New Roman"/>
                          <a:cs typeface="Times New Roman"/>
                        </a:rPr>
                        <a:t>seal</a:t>
                      </a:r>
                      <a:endParaRPr lang="ru-RU" sz="2800" u="none" strike="sngStrik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Divide these words in two groups.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taxi, hamster, car, passport, bear, case, ticket, train, giraffe, leave, kangaroo, plane, seal, arrive, tiger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3643314"/>
          <a:ext cx="6096000" cy="861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animal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holiday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Divide these words in two groups.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taxi, hamster, car, passport, bear, case, ticket, train, giraffe, leave, kangaroo, plane, seal, arrive, tiger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428868"/>
          <a:ext cx="8001056" cy="3884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28"/>
                <a:gridCol w="4000528"/>
              </a:tblGrid>
              <a:tr h="74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animal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holiday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584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hamster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bear            tiger</a:t>
                      </a:r>
                    </a:p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giraffe</a:t>
                      </a:r>
                    </a:p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kangaroo</a:t>
                      </a:r>
                    </a:p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seal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taxi             ticket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car              train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passport      leave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case             plane</a:t>
                      </a:r>
                      <a:endParaRPr lang="ru-RU" sz="3600" dirty="0" smtClean="0"/>
                    </a:p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372</Words>
  <PresentationFormat>Экран (4:3)</PresentationFormat>
  <Paragraphs>132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Guess the riddle</vt:lpstr>
      <vt:lpstr>Lions live in Africa</vt:lpstr>
      <vt:lpstr>Слайд 3</vt:lpstr>
      <vt:lpstr>Going on holiday</vt:lpstr>
      <vt:lpstr>Going on holiday – едем отдыхать</vt:lpstr>
      <vt:lpstr>Cross the odd word out.  Вычеркните лишнее слово</vt:lpstr>
      <vt:lpstr>Cross the odd word out.  Вычеркните лишнее слово</vt:lpstr>
      <vt:lpstr>Divide these words in two groups.  </vt:lpstr>
      <vt:lpstr>Divide these words in two groups.  </vt:lpstr>
      <vt:lpstr> Let’s have a rest! 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SB p.14 ex.1</vt:lpstr>
      <vt:lpstr>Going on holiday (translate)</vt:lpstr>
      <vt:lpstr>Now I can…  I can`t…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riddle</dc:title>
  <dc:creator>Гизбрехт</dc:creator>
  <cp:lastModifiedBy>Гизбрехт</cp:lastModifiedBy>
  <cp:revision>60</cp:revision>
  <dcterms:created xsi:type="dcterms:W3CDTF">2022-02-24T03:00:35Z</dcterms:created>
  <dcterms:modified xsi:type="dcterms:W3CDTF">2022-02-24T12:37:54Z</dcterms:modified>
</cp:coreProperties>
</file>