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2" r:id="rId20"/>
    <p:sldId id="276" r:id="rId21"/>
    <p:sldId id="273" r:id="rId22"/>
    <p:sldId id="277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3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высшее образование</c:v>
                </c:pt>
                <c:pt idx="1">
                  <c:v>средне-специальное образование </c:v>
                </c:pt>
                <c:pt idx="2">
                  <c:v>среднее образование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0.7200000000000002</c:v>
                </c:pt>
                <c:pt idx="1">
                  <c:v>0.24000000000000005</c:v>
                </c:pt>
                <c:pt idx="2">
                  <c:v>4.0000000000000015E-2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1448181597311125"/>
          <c:y val="1.6316493281710347E-2"/>
          <c:w val="0.32676985134519831"/>
          <c:h val="0.789590479939001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соответсвие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0.13</c:v>
                </c:pt>
                <c:pt idx="1">
                  <c:v>0.30000000000000027</c:v>
                </c:pt>
                <c:pt idx="2">
                  <c:v>0.43000000000000027</c:v>
                </c:pt>
                <c:pt idx="3">
                  <c:v>0.13</c:v>
                </c:pt>
              </c:numCache>
            </c:numRef>
          </c:val>
        </c:ser>
        <c:axId val="153559808"/>
        <c:axId val="153561344"/>
      </c:barChart>
      <c:catAx>
        <c:axId val="153559808"/>
        <c:scaling>
          <c:orientation val="minMax"/>
        </c:scaling>
        <c:axPos val="b"/>
        <c:tickLblPos val="nextTo"/>
        <c:crossAx val="153561344"/>
        <c:crosses val="autoZero"/>
        <c:auto val="1"/>
        <c:lblAlgn val="ctr"/>
        <c:lblOffset val="100"/>
      </c:catAx>
      <c:valAx>
        <c:axId val="153561344"/>
        <c:scaling>
          <c:orientation val="minMax"/>
        </c:scaling>
        <c:axPos val="l"/>
        <c:majorGridlines/>
        <c:numFmt formatCode="0%" sourceLinked="1"/>
        <c:tickLblPos val="nextTo"/>
        <c:crossAx val="1535598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10148535433071"/>
          <c:y val="0"/>
          <c:w val="0.54673352230971162"/>
          <c:h val="0.9571665306542565"/>
        </c:manualLayout>
      </c:layout>
      <c:pieChart>
        <c:varyColors val="1"/>
        <c:dLbls>
          <c:showPercent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0239586371148133"/>
          <c:y val="0.17326876070352321"/>
          <c:w val="0.28480412170700942"/>
          <c:h val="0.5889431707682985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A9B796-4B12-431A-A90A-85625ED39AD3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3C69334-39F5-4357-9847-34655FBAF421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Факторы, влияющие на производительность труда</a:t>
          </a:r>
        </a:p>
      </dgm:t>
    </dgm:pt>
    <dgm:pt modelId="{3ED90156-1997-4A59-BE08-46D78875DFD2}" type="parTrans" cxnId="{47BB7C90-0747-43AE-BA0D-B0D9566EB2E1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89F53F7-A7EE-443F-999C-6BAB92637F83}" type="sibTrans" cxnId="{47BB7C90-0747-43AE-BA0D-B0D9566EB2E1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7CAA1B0B-2929-45FB-84BE-1E5C658A712F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Системная классификация</a:t>
          </a:r>
        </a:p>
      </dgm:t>
    </dgm:pt>
    <dgm:pt modelId="{B816FA4F-0AED-4970-836C-F2F7AC2E30DC}" type="parTrans" cxnId="{94C5F614-6EE4-4A91-A6FC-4FD80195EF38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9AD5A778-9DF4-4FA4-9C46-8D11F11491C2}" type="sibTrans" cxnId="{94C5F614-6EE4-4A91-A6FC-4FD80195EF38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ABA2C3D4-8457-442B-AE0D-00E0B9EAAD0E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Классификация по внутреннему содержания</a:t>
          </a:r>
        </a:p>
      </dgm:t>
    </dgm:pt>
    <dgm:pt modelId="{536A3F06-61C4-4ECE-A3E1-2BD48B7C445F}" type="parTrans" cxnId="{5EB181E3-A524-4DE7-BA62-36889C711B48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CF29377C-6949-4B6D-AF7F-494BC35CCE9D}" type="sibTrans" cxnId="{5EB181E3-A524-4DE7-BA62-36889C711B48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D9EF4C34-7395-47F6-9A7E-16F3A14D1690}">
      <dgm:prSet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Внешние: изменение спроса, материально-техническое обеспечение и пр.</a:t>
          </a:r>
        </a:p>
      </dgm:t>
    </dgm:pt>
    <dgm:pt modelId="{303FF8D6-842D-4E83-B051-E179DE61865E}" type="parTrans" cxnId="{E7B88948-2F79-4F9C-912C-02DC1D0BEB6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76F5E54A-E4CA-4F5E-8032-BC1887ED7B13}" type="sibTrans" cxnId="{E7B88948-2F79-4F9C-912C-02DC1D0BEB6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C214A5DA-76E1-400D-A366-ED2B2B182A56}">
      <dgm:prSet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Внутренние: энерговооруженность предприятия, техническая оснащенность и пр.</a:t>
          </a:r>
        </a:p>
      </dgm:t>
    </dgm:pt>
    <dgm:pt modelId="{F73B357E-48BF-4278-AF19-6BA25136E949}" type="parTrans" cxnId="{37110A1D-C01E-4481-B661-C8F38CCF77DF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6D921036-5118-4A5E-B5D0-F2580EB06FF4}" type="sibTrans" cxnId="{37110A1D-C01E-4481-B661-C8F38CCF77DF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11C7EED1-8FE5-463A-933C-E6E69DAD9ACA}">
      <dgm:prSet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Материально-технические</a:t>
          </a:r>
        </a:p>
      </dgm:t>
    </dgm:pt>
    <dgm:pt modelId="{FA89394F-FF0F-46B5-8EF5-36648104D2F0}" type="parTrans" cxnId="{DF365527-38EA-48B7-B151-539E6CA6C1CC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81860E4F-8CA3-4B2B-AB23-4584F9F954DE}" type="sibTrans" cxnId="{DF365527-38EA-48B7-B151-539E6CA6C1CC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3AB1296C-54D9-4A9F-9185-D4667AF66268}">
      <dgm:prSet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Организационные</a:t>
          </a:r>
        </a:p>
      </dgm:t>
    </dgm:pt>
    <dgm:pt modelId="{A8C984BB-4178-4318-A2CD-C5DBCFDD5C2D}" type="parTrans" cxnId="{119EB149-21E2-46C5-B763-BEC30F8CDF2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E1A5B604-537A-477E-BC30-1B4557938548}" type="sibTrans" cxnId="{119EB149-21E2-46C5-B763-BEC30F8CDF2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F72E5E81-5C93-4141-A42D-5E9A3C2CA32B}">
      <dgm:prSet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Социально-экономические</a:t>
          </a:r>
        </a:p>
      </dgm:t>
    </dgm:pt>
    <dgm:pt modelId="{990C3CD0-BA10-4B8F-8BB9-CBCEE707058F}" type="parTrans" cxnId="{05D1699D-68F9-4FB3-93B2-33BCCDAE2D0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110C562-7098-4060-8499-3E2E36DBA310}" type="sibTrans" cxnId="{05D1699D-68F9-4FB3-93B2-33BCCDAE2D0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DFDFDC20-BA2D-4E6D-825C-4A71D057B26C}" type="pres">
      <dgm:prSet presAssocID="{26A9B796-4B12-431A-A90A-85625ED39AD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E72BCEE-ABAF-432A-B60B-F5D2CC8DD625}" type="pres">
      <dgm:prSet presAssocID="{33C69334-39F5-4357-9847-34655FBAF421}" presName="hierRoot1" presStyleCnt="0">
        <dgm:presLayoutVars>
          <dgm:hierBranch val="init"/>
        </dgm:presLayoutVars>
      </dgm:prSet>
      <dgm:spPr/>
    </dgm:pt>
    <dgm:pt modelId="{4B652684-7272-4021-8AF5-26D795E803BA}" type="pres">
      <dgm:prSet presAssocID="{33C69334-39F5-4357-9847-34655FBAF421}" presName="rootComposite1" presStyleCnt="0"/>
      <dgm:spPr/>
    </dgm:pt>
    <dgm:pt modelId="{0D405CB3-0CFD-4AE3-9ACD-412E6F0C864C}" type="pres">
      <dgm:prSet presAssocID="{33C69334-39F5-4357-9847-34655FBAF42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2DC9AE-05D3-4F3A-B247-24740AD0FAE6}" type="pres">
      <dgm:prSet presAssocID="{33C69334-39F5-4357-9847-34655FBAF42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D7457AC-7AFE-4227-946D-EC17FDA47A4E}" type="pres">
      <dgm:prSet presAssocID="{33C69334-39F5-4357-9847-34655FBAF421}" presName="hierChild2" presStyleCnt="0"/>
      <dgm:spPr/>
    </dgm:pt>
    <dgm:pt modelId="{900D69C1-F173-40FB-85FD-54FDA4AFE0BA}" type="pres">
      <dgm:prSet presAssocID="{B816FA4F-0AED-4970-836C-F2F7AC2E30DC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D32E739-FF2C-468D-8F95-66E99823516E}" type="pres">
      <dgm:prSet presAssocID="{7CAA1B0B-2929-45FB-84BE-1E5C658A712F}" presName="hierRoot2" presStyleCnt="0">
        <dgm:presLayoutVars>
          <dgm:hierBranch val="init"/>
        </dgm:presLayoutVars>
      </dgm:prSet>
      <dgm:spPr/>
    </dgm:pt>
    <dgm:pt modelId="{BE63AD5A-B512-435B-9356-E2B2567345BB}" type="pres">
      <dgm:prSet presAssocID="{7CAA1B0B-2929-45FB-84BE-1E5C658A712F}" presName="rootComposite" presStyleCnt="0"/>
      <dgm:spPr/>
    </dgm:pt>
    <dgm:pt modelId="{7449177E-36FE-4DD0-A189-CB54FE0EF023}" type="pres">
      <dgm:prSet presAssocID="{7CAA1B0B-2929-45FB-84BE-1E5C658A712F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5DEE53-63D6-411B-AC1E-0939C1CA150A}" type="pres">
      <dgm:prSet presAssocID="{7CAA1B0B-2929-45FB-84BE-1E5C658A712F}" presName="rootConnector" presStyleLbl="node2" presStyleIdx="0" presStyleCnt="2"/>
      <dgm:spPr/>
      <dgm:t>
        <a:bodyPr/>
        <a:lstStyle/>
        <a:p>
          <a:endParaRPr lang="ru-RU"/>
        </a:p>
      </dgm:t>
    </dgm:pt>
    <dgm:pt modelId="{86B1F748-1ABB-4C7B-9E86-F8ED999417CC}" type="pres">
      <dgm:prSet presAssocID="{7CAA1B0B-2929-45FB-84BE-1E5C658A712F}" presName="hierChild4" presStyleCnt="0"/>
      <dgm:spPr/>
    </dgm:pt>
    <dgm:pt modelId="{9DACA0C8-8490-46A3-B9F8-3ACD8E276BD6}" type="pres">
      <dgm:prSet presAssocID="{303FF8D6-842D-4E83-B051-E179DE61865E}" presName="Name37" presStyleLbl="parChTrans1D3" presStyleIdx="0" presStyleCnt="5"/>
      <dgm:spPr/>
      <dgm:t>
        <a:bodyPr/>
        <a:lstStyle/>
        <a:p>
          <a:endParaRPr lang="ru-RU"/>
        </a:p>
      </dgm:t>
    </dgm:pt>
    <dgm:pt modelId="{D048F5DC-DC60-4891-9308-B44AC3E0F25A}" type="pres">
      <dgm:prSet presAssocID="{D9EF4C34-7395-47F6-9A7E-16F3A14D1690}" presName="hierRoot2" presStyleCnt="0">
        <dgm:presLayoutVars>
          <dgm:hierBranch val="init"/>
        </dgm:presLayoutVars>
      </dgm:prSet>
      <dgm:spPr/>
    </dgm:pt>
    <dgm:pt modelId="{BF9B0DAC-66B2-4303-98E7-746A1E6193B1}" type="pres">
      <dgm:prSet presAssocID="{D9EF4C34-7395-47F6-9A7E-16F3A14D1690}" presName="rootComposite" presStyleCnt="0"/>
      <dgm:spPr/>
    </dgm:pt>
    <dgm:pt modelId="{914CAD40-589D-461B-8DF1-7BB9C6BADC55}" type="pres">
      <dgm:prSet presAssocID="{D9EF4C34-7395-47F6-9A7E-16F3A14D1690}" presName="rootText" presStyleLbl="node3" presStyleIdx="0" presStyleCnt="5" custScaleX="1159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46A271-A18F-4A47-866D-96C824BEEFE1}" type="pres">
      <dgm:prSet presAssocID="{D9EF4C34-7395-47F6-9A7E-16F3A14D1690}" presName="rootConnector" presStyleLbl="node3" presStyleIdx="0" presStyleCnt="5"/>
      <dgm:spPr/>
      <dgm:t>
        <a:bodyPr/>
        <a:lstStyle/>
        <a:p>
          <a:endParaRPr lang="ru-RU"/>
        </a:p>
      </dgm:t>
    </dgm:pt>
    <dgm:pt modelId="{1D9F0D04-8F0B-49F9-A8CF-4DD8D5B0F0E2}" type="pres">
      <dgm:prSet presAssocID="{D9EF4C34-7395-47F6-9A7E-16F3A14D1690}" presName="hierChild4" presStyleCnt="0"/>
      <dgm:spPr/>
    </dgm:pt>
    <dgm:pt modelId="{E8F1352F-779D-4EA4-9834-945F8909C827}" type="pres">
      <dgm:prSet presAssocID="{D9EF4C34-7395-47F6-9A7E-16F3A14D1690}" presName="hierChild5" presStyleCnt="0"/>
      <dgm:spPr/>
    </dgm:pt>
    <dgm:pt modelId="{A066FB4A-903B-4DB0-A481-3AAD2A3A64F8}" type="pres">
      <dgm:prSet presAssocID="{F73B357E-48BF-4278-AF19-6BA25136E949}" presName="Name37" presStyleLbl="parChTrans1D3" presStyleIdx="1" presStyleCnt="5"/>
      <dgm:spPr/>
      <dgm:t>
        <a:bodyPr/>
        <a:lstStyle/>
        <a:p>
          <a:endParaRPr lang="ru-RU"/>
        </a:p>
      </dgm:t>
    </dgm:pt>
    <dgm:pt modelId="{EBC29974-5AA6-4C9E-8FC4-E90DAC71C940}" type="pres">
      <dgm:prSet presAssocID="{C214A5DA-76E1-400D-A366-ED2B2B182A56}" presName="hierRoot2" presStyleCnt="0">
        <dgm:presLayoutVars>
          <dgm:hierBranch val="init"/>
        </dgm:presLayoutVars>
      </dgm:prSet>
      <dgm:spPr/>
    </dgm:pt>
    <dgm:pt modelId="{25EC7512-604F-4B70-A46E-0A716E7B1994}" type="pres">
      <dgm:prSet presAssocID="{C214A5DA-76E1-400D-A366-ED2B2B182A56}" presName="rootComposite" presStyleCnt="0"/>
      <dgm:spPr/>
    </dgm:pt>
    <dgm:pt modelId="{C669EAD4-6295-46A7-936D-C2352330D9C1}" type="pres">
      <dgm:prSet presAssocID="{C214A5DA-76E1-400D-A366-ED2B2B182A56}" presName="rootText" presStyleLbl="node3" presStyleIdx="1" presStyleCnt="5" custScaleX="1173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3B1455-246F-4F73-AE1E-60FDB9CBBBEE}" type="pres">
      <dgm:prSet presAssocID="{C214A5DA-76E1-400D-A366-ED2B2B182A56}" presName="rootConnector" presStyleLbl="node3" presStyleIdx="1" presStyleCnt="5"/>
      <dgm:spPr/>
      <dgm:t>
        <a:bodyPr/>
        <a:lstStyle/>
        <a:p>
          <a:endParaRPr lang="ru-RU"/>
        </a:p>
      </dgm:t>
    </dgm:pt>
    <dgm:pt modelId="{390B4786-A0B9-4DED-92B3-2DFAB58E4A36}" type="pres">
      <dgm:prSet presAssocID="{C214A5DA-76E1-400D-A366-ED2B2B182A56}" presName="hierChild4" presStyleCnt="0"/>
      <dgm:spPr/>
    </dgm:pt>
    <dgm:pt modelId="{A3999C30-5748-49DE-A282-51E1118D872A}" type="pres">
      <dgm:prSet presAssocID="{C214A5DA-76E1-400D-A366-ED2B2B182A56}" presName="hierChild5" presStyleCnt="0"/>
      <dgm:spPr/>
    </dgm:pt>
    <dgm:pt modelId="{F92B9311-468D-48B0-995F-C452F36BC6FD}" type="pres">
      <dgm:prSet presAssocID="{7CAA1B0B-2929-45FB-84BE-1E5C658A712F}" presName="hierChild5" presStyleCnt="0"/>
      <dgm:spPr/>
    </dgm:pt>
    <dgm:pt modelId="{E81849BC-6932-4E2E-8D48-09922BA86E87}" type="pres">
      <dgm:prSet presAssocID="{536A3F06-61C4-4ECE-A3E1-2BD48B7C445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E154024-F743-4CDC-9FB3-8E92B86AC113}" type="pres">
      <dgm:prSet presAssocID="{ABA2C3D4-8457-442B-AE0D-00E0B9EAAD0E}" presName="hierRoot2" presStyleCnt="0">
        <dgm:presLayoutVars>
          <dgm:hierBranch val="init"/>
        </dgm:presLayoutVars>
      </dgm:prSet>
      <dgm:spPr/>
    </dgm:pt>
    <dgm:pt modelId="{71095254-1F80-49F9-A865-810C271500C2}" type="pres">
      <dgm:prSet presAssocID="{ABA2C3D4-8457-442B-AE0D-00E0B9EAAD0E}" presName="rootComposite" presStyleCnt="0"/>
      <dgm:spPr/>
    </dgm:pt>
    <dgm:pt modelId="{2AA1826C-8D15-4ABA-B984-0E5FF72B2D73}" type="pres">
      <dgm:prSet presAssocID="{ABA2C3D4-8457-442B-AE0D-00E0B9EAAD0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78B7BA-53CD-4EC5-B59B-4FB02AF6DB98}" type="pres">
      <dgm:prSet presAssocID="{ABA2C3D4-8457-442B-AE0D-00E0B9EAAD0E}" presName="rootConnector" presStyleLbl="node2" presStyleIdx="1" presStyleCnt="2"/>
      <dgm:spPr/>
      <dgm:t>
        <a:bodyPr/>
        <a:lstStyle/>
        <a:p>
          <a:endParaRPr lang="ru-RU"/>
        </a:p>
      </dgm:t>
    </dgm:pt>
    <dgm:pt modelId="{1A388ECC-967F-4182-9790-F8A2611654B7}" type="pres">
      <dgm:prSet presAssocID="{ABA2C3D4-8457-442B-AE0D-00E0B9EAAD0E}" presName="hierChild4" presStyleCnt="0"/>
      <dgm:spPr/>
    </dgm:pt>
    <dgm:pt modelId="{B5875B69-B481-4DF1-8689-634E7597B9F4}" type="pres">
      <dgm:prSet presAssocID="{FA89394F-FF0F-46B5-8EF5-36648104D2F0}" presName="Name37" presStyleLbl="parChTrans1D3" presStyleIdx="2" presStyleCnt="5"/>
      <dgm:spPr/>
      <dgm:t>
        <a:bodyPr/>
        <a:lstStyle/>
        <a:p>
          <a:endParaRPr lang="ru-RU"/>
        </a:p>
      </dgm:t>
    </dgm:pt>
    <dgm:pt modelId="{36F1CCB5-551F-4870-901A-29BE916F5D40}" type="pres">
      <dgm:prSet presAssocID="{11C7EED1-8FE5-463A-933C-E6E69DAD9ACA}" presName="hierRoot2" presStyleCnt="0">
        <dgm:presLayoutVars>
          <dgm:hierBranch val="init"/>
        </dgm:presLayoutVars>
      </dgm:prSet>
      <dgm:spPr/>
    </dgm:pt>
    <dgm:pt modelId="{B3A849F2-8078-48A0-9742-DD6E846BE98E}" type="pres">
      <dgm:prSet presAssocID="{11C7EED1-8FE5-463A-933C-E6E69DAD9ACA}" presName="rootComposite" presStyleCnt="0"/>
      <dgm:spPr/>
    </dgm:pt>
    <dgm:pt modelId="{9C9DE412-2FBB-4F13-9986-3F3F7C8F1200}" type="pres">
      <dgm:prSet presAssocID="{11C7EED1-8FE5-463A-933C-E6E69DAD9ACA}" presName="rootText" presStyleLbl="node3" presStyleIdx="2" presStyleCnt="5" custScaleY="569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5E6C0A-EA1E-49BA-B98C-88887692ABAD}" type="pres">
      <dgm:prSet presAssocID="{11C7EED1-8FE5-463A-933C-E6E69DAD9ACA}" presName="rootConnector" presStyleLbl="node3" presStyleIdx="2" presStyleCnt="5"/>
      <dgm:spPr/>
      <dgm:t>
        <a:bodyPr/>
        <a:lstStyle/>
        <a:p>
          <a:endParaRPr lang="ru-RU"/>
        </a:p>
      </dgm:t>
    </dgm:pt>
    <dgm:pt modelId="{B719A65A-486A-4A7D-A9C7-339098371F85}" type="pres">
      <dgm:prSet presAssocID="{11C7EED1-8FE5-463A-933C-E6E69DAD9ACA}" presName="hierChild4" presStyleCnt="0"/>
      <dgm:spPr/>
    </dgm:pt>
    <dgm:pt modelId="{30844F42-0CDA-4D12-AD53-3C45853E690A}" type="pres">
      <dgm:prSet presAssocID="{11C7EED1-8FE5-463A-933C-E6E69DAD9ACA}" presName="hierChild5" presStyleCnt="0"/>
      <dgm:spPr/>
    </dgm:pt>
    <dgm:pt modelId="{DFA63E83-68BD-4B6E-8497-BCB243DCAC39}" type="pres">
      <dgm:prSet presAssocID="{A8C984BB-4178-4318-A2CD-C5DBCFDD5C2D}" presName="Name37" presStyleLbl="parChTrans1D3" presStyleIdx="3" presStyleCnt="5"/>
      <dgm:spPr/>
      <dgm:t>
        <a:bodyPr/>
        <a:lstStyle/>
        <a:p>
          <a:endParaRPr lang="ru-RU"/>
        </a:p>
      </dgm:t>
    </dgm:pt>
    <dgm:pt modelId="{98A2B0C7-D5DC-4B30-B496-27604F09A75D}" type="pres">
      <dgm:prSet presAssocID="{3AB1296C-54D9-4A9F-9185-D4667AF66268}" presName="hierRoot2" presStyleCnt="0">
        <dgm:presLayoutVars>
          <dgm:hierBranch val="init"/>
        </dgm:presLayoutVars>
      </dgm:prSet>
      <dgm:spPr/>
    </dgm:pt>
    <dgm:pt modelId="{259B3F2D-6F2E-4E2B-8006-25FC4568C325}" type="pres">
      <dgm:prSet presAssocID="{3AB1296C-54D9-4A9F-9185-D4667AF66268}" presName="rootComposite" presStyleCnt="0"/>
      <dgm:spPr/>
    </dgm:pt>
    <dgm:pt modelId="{679F803F-4265-4F6B-A48C-8225BD4DBE12}" type="pres">
      <dgm:prSet presAssocID="{3AB1296C-54D9-4A9F-9185-D4667AF66268}" presName="rootText" presStyleLbl="node3" presStyleIdx="3" presStyleCnt="5" custScaleY="507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27BE9E-A2D8-4DE5-8E2C-F371FBF5E1EF}" type="pres">
      <dgm:prSet presAssocID="{3AB1296C-54D9-4A9F-9185-D4667AF66268}" presName="rootConnector" presStyleLbl="node3" presStyleIdx="3" presStyleCnt="5"/>
      <dgm:spPr/>
      <dgm:t>
        <a:bodyPr/>
        <a:lstStyle/>
        <a:p>
          <a:endParaRPr lang="ru-RU"/>
        </a:p>
      </dgm:t>
    </dgm:pt>
    <dgm:pt modelId="{488C432B-1BB7-441D-A6B2-3BB680746071}" type="pres">
      <dgm:prSet presAssocID="{3AB1296C-54D9-4A9F-9185-D4667AF66268}" presName="hierChild4" presStyleCnt="0"/>
      <dgm:spPr/>
    </dgm:pt>
    <dgm:pt modelId="{22C2FA4B-8E9E-47CA-95E0-E98ADCC0B4E2}" type="pres">
      <dgm:prSet presAssocID="{3AB1296C-54D9-4A9F-9185-D4667AF66268}" presName="hierChild5" presStyleCnt="0"/>
      <dgm:spPr/>
    </dgm:pt>
    <dgm:pt modelId="{80F6875C-B8B0-45FD-BDAD-CD4A6A9D8A91}" type="pres">
      <dgm:prSet presAssocID="{990C3CD0-BA10-4B8F-8BB9-CBCEE707058F}" presName="Name37" presStyleLbl="parChTrans1D3" presStyleIdx="4" presStyleCnt="5"/>
      <dgm:spPr/>
      <dgm:t>
        <a:bodyPr/>
        <a:lstStyle/>
        <a:p>
          <a:endParaRPr lang="ru-RU"/>
        </a:p>
      </dgm:t>
    </dgm:pt>
    <dgm:pt modelId="{615C6DEE-93D3-4915-AC30-63E410E45856}" type="pres">
      <dgm:prSet presAssocID="{F72E5E81-5C93-4141-A42D-5E9A3C2CA32B}" presName="hierRoot2" presStyleCnt="0">
        <dgm:presLayoutVars>
          <dgm:hierBranch val="init"/>
        </dgm:presLayoutVars>
      </dgm:prSet>
      <dgm:spPr/>
    </dgm:pt>
    <dgm:pt modelId="{F5B8D4DB-816A-40B9-A26F-95F915164C2A}" type="pres">
      <dgm:prSet presAssocID="{F72E5E81-5C93-4141-A42D-5E9A3C2CA32B}" presName="rootComposite" presStyleCnt="0"/>
      <dgm:spPr/>
    </dgm:pt>
    <dgm:pt modelId="{AD08522C-0784-489C-BCF4-8B0C0FE6255E}" type="pres">
      <dgm:prSet presAssocID="{F72E5E81-5C93-4141-A42D-5E9A3C2CA32B}" presName="rootText" presStyleLbl="node3" presStyleIdx="4" presStyleCnt="5" custScaleY="45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9793B1-3A4C-43BD-A2C9-F207A6672381}" type="pres">
      <dgm:prSet presAssocID="{F72E5E81-5C93-4141-A42D-5E9A3C2CA32B}" presName="rootConnector" presStyleLbl="node3" presStyleIdx="4" presStyleCnt="5"/>
      <dgm:spPr/>
      <dgm:t>
        <a:bodyPr/>
        <a:lstStyle/>
        <a:p>
          <a:endParaRPr lang="ru-RU"/>
        </a:p>
      </dgm:t>
    </dgm:pt>
    <dgm:pt modelId="{872FFEEA-DDD1-4078-B92F-504BFBA07BB7}" type="pres">
      <dgm:prSet presAssocID="{F72E5E81-5C93-4141-A42D-5E9A3C2CA32B}" presName="hierChild4" presStyleCnt="0"/>
      <dgm:spPr/>
    </dgm:pt>
    <dgm:pt modelId="{221A6498-CC36-4349-9EC3-694244B49764}" type="pres">
      <dgm:prSet presAssocID="{F72E5E81-5C93-4141-A42D-5E9A3C2CA32B}" presName="hierChild5" presStyleCnt="0"/>
      <dgm:spPr/>
    </dgm:pt>
    <dgm:pt modelId="{7505EA66-9909-4122-8781-DF8DC121FC21}" type="pres">
      <dgm:prSet presAssocID="{ABA2C3D4-8457-442B-AE0D-00E0B9EAAD0E}" presName="hierChild5" presStyleCnt="0"/>
      <dgm:spPr/>
    </dgm:pt>
    <dgm:pt modelId="{61150EA2-A7F9-46FF-B9AA-E2442735FDA8}" type="pres">
      <dgm:prSet presAssocID="{33C69334-39F5-4357-9847-34655FBAF421}" presName="hierChild3" presStyleCnt="0"/>
      <dgm:spPr/>
    </dgm:pt>
  </dgm:ptLst>
  <dgm:cxnLst>
    <dgm:cxn modelId="{BA753C62-A302-4526-8CA3-53C465E469C1}" type="presOf" srcId="{536A3F06-61C4-4ECE-A3E1-2BD48B7C445F}" destId="{E81849BC-6932-4E2E-8D48-09922BA86E87}" srcOrd="0" destOrd="0" presId="urn:microsoft.com/office/officeart/2005/8/layout/orgChart1"/>
    <dgm:cxn modelId="{489C1A6A-F766-419D-936A-745E49509FDF}" type="presOf" srcId="{F73B357E-48BF-4278-AF19-6BA25136E949}" destId="{A066FB4A-903B-4DB0-A481-3AAD2A3A64F8}" srcOrd="0" destOrd="0" presId="urn:microsoft.com/office/officeart/2005/8/layout/orgChart1"/>
    <dgm:cxn modelId="{119EB149-21E2-46C5-B763-BEC30F8CDF2E}" srcId="{ABA2C3D4-8457-442B-AE0D-00E0B9EAAD0E}" destId="{3AB1296C-54D9-4A9F-9185-D4667AF66268}" srcOrd="1" destOrd="0" parTransId="{A8C984BB-4178-4318-A2CD-C5DBCFDD5C2D}" sibTransId="{E1A5B604-537A-477E-BC30-1B4557938548}"/>
    <dgm:cxn modelId="{E8422B90-3AA0-443D-8370-BB6AB5F3EA53}" type="presOf" srcId="{7CAA1B0B-2929-45FB-84BE-1E5C658A712F}" destId="{875DEE53-63D6-411B-AC1E-0939C1CA150A}" srcOrd="1" destOrd="0" presId="urn:microsoft.com/office/officeart/2005/8/layout/orgChart1"/>
    <dgm:cxn modelId="{36D397ED-B77D-438A-8324-ADFD0CE6E8AB}" type="presOf" srcId="{11C7EED1-8FE5-463A-933C-E6E69DAD9ACA}" destId="{9C9DE412-2FBB-4F13-9986-3F3F7C8F1200}" srcOrd="0" destOrd="0" presId="urn:microsoft.com/office/officeart/2005/8/layout/orgChart1"/>
    <dgm:cxn modelId="{05D1699D-68F9-4FB3-93B2-33BCCDAE2D0A}" srcId="{ABA2C3D4-8457-442B-AE0D-00E0B9EAAD0E}" destId="{F72E5E81-5C93-4141-A42D-5E9A3C2CA32B}" srcOrd="2" destOrd="0" parTransId="{990C3CD0-BA10-4B8F-8BB9-CBCEE707058F}" sibTransId="{5110C562-7098-4060-8499-3E2E36DBA310}"/>
    <dgm:cxn modelId="{5EB181E3-A524-4DE7-BA62-36889C711B48}" srcId="{33C69334-39F5-4357-9847-34655FBAF421}" destId="{ABA2C3D4-8457-442B-AE0D-00E0B9EAAD0E}" srcOrd="1" destOrd="0" parTransId="{536A3F06-61C4-4ECE-A3E1-2BD48B7C445F}" sibTransId="{CF29377C-6949-4B6D-AF7F-494BC35CCE9D}"/>
    <dgm:cxn modelId="{C382D02B-4216-4BDE-992A-36C31BB4B9C7}" type="presOf" srcId="{ABA2C3D4-8457-442B-AE0D-00E0B9EAAD0E}" destId="{5A78B7BA-53CD-4EC5-B59B-4FB02AF6DB98}" srcOrd="1" destOrd="0" presId="urn:microsoft.com/office/officeart/2005/8/layout/orgChart1"/>
    <dgm:cxn modelId="{B6E6A5BC-08F7-4020-A1A9-D7E7A4EC85C7}" type="presOf" srcId="{FA89394F-FF0F-46B5-8EF5-36648104D2F0}" destId="{B5875B69-B481-4DF1-8689-634E7597B9F4}" srcOrd="0" destOrd="0" presId="urn:microsoft.com/office/officeart/2005/8/layout/orgChart1"/>
    <dgm:cxn modelId="{BE6190CD-83F7-494E-956D-396DA918812C}" type="presOf" srcId="{D9EF4C34-7395-47F6-9A7E-16F3A14D1690}" destId="{914CAD40-589D-461B-8DF1-7BB9C6BADC55}" srcOrd="0" destOrd="0" presId="urn:microsoft.com/office/officeart/2005/8/layout/orgChart1"/>
    <dgm:cxn modelId="{E7D63F48-0A4F-4301-BCE4-FB677BA8B044}" type="presOf" srcId="{26A9B796-4B12-431A-A90A-85625ED39AD3}" destId="{DFDFDC20-BA2D-4E6D-825C-4A71D057B26C}" srcOrd="0" destOrd="0" presId="urn:microsoft.com/office/officeart/2005/8/layout/orgChart1"/>
    <dgm:cxn modelId="{553E9C2E-8B4F-426F-84BB-08D10B753848}" type="presOf" srcId="{B816FA4F-0AED-4970-836C-F2F7AC2E30DC}" destId="{900D69C1-F173-40FB-85FD-54FDA4AFE0BA}" srcOrd="0" destOrd="0" presId="urn:microsoft.com/office/officeart/2005/8/layout/orgChart1"/>
    <dgm:cxn modelId="{0B92D041-A637-4BF0-93EF-7D254CAB325C}" type="presOf" srcId="{33C69334-39F5-4357-9847-34655FBAF421}" destId="{AF2DC9AE-05D3-4F3A-B247-24740AD0FAE6}" srcOrd="1" destOrd="0" presId="urn:microsoft.com/office/officeart/2005/8/layout/orgChart1"/>
    <dgm:cxn modelId="{5EADF5B9-1E3C-45C2-9E95-E2AB934FC718}" type="presOf" srcId="{A8C984BB-4178-4318-A2CD-C5DBCFDD5C2D}" destId="{DFA63E83-68BD-4B6E-8497-BCB243DCAC39}" srcOrd="0" destOrd="0" presId="urn:microsoft.com/office/officeart/2005/8/layout/orgChart1"/>
    <dgm:cxn modelId="{DF365527-38EA-48B7-B151-539E6CA6C1CC}" srcId="{ABA2C3D4-8457-442B-AE0D-00E0B9EAAD0E}" destId="{11C7EED1-8FE5-463A-933C-E6E69DAD9ACA}" srcOrd="0" destOrd="0" parTransId="{FA89394F-FF0F-46B5-8EF5-36648104D2F0}" sibTransId="{81860E4F-8CA3-4B2B-AB23-4584F9F954DE}"/>
    <dgm:cxn modelId="{75EA045D-76F9-4173-8330-501DA1C1B599}" type="presOf" srcId="{C214A5DA-76E1-400D-A366-ED2B2B182A56}" destId="{013B1455-246F-4F73-AE1E-60FDB9CBBBEE}" srcOrd="1" destOrd="0" presId="urn:microsoft.com/office/officeart/2005/8/layout/orgChart1"/>
    <dgm:cxn modelId="{217B58DD-1051-4A92-B516-9BB5BFC1DC13}" type="presOf" srcId="{F72E5E81-5C93-4141-A42D-5E9A3C2CA32B}" destId="{0E9793B1-3A4C-43BD-A2C9-F207A6672381}" srcOrd="1" destOrd="0" presId="urn:microsoft.com/office/officeart/2005/8/layout/orgChart1"/>
    <dgm:cxn modelId="{47BB7C90-0747-43AE-BA0D-B0D9566EB2E1}" srcId="{26A9B796-4B12-431A-A90A-85625ED39AD3}" destId="{33C69334-39F5-4357-9847-34655FBAF421}" srcOrd="0" destOrd="0" parTransId="{3ED90156-1997-4A59-BE08-46D78875DFD2}" sibTransId="{589F53F7-A7EE-443F-999C-6BAB92637F83}"/>
    <dgm:cxn modelId="{4E27F5DF-3A59-409C-8E8E-5234A6D57941}" type="presOf" srcId="{3AB1296C-54D9-4A9F-9185-D4667AF66268}" destId="{E827BE9E-A2D8-4DE5-8E2C-F371FBF5E1EF}" srcOrd="1" destOrd="0" presId="urn:microsoft.com/office/officeart/2005/8/layout/orgChart1"/>
    <dgm:cxn modelId="{E7B88948-2F79-4F9C-912C-02DC1D0BEB6A}" srcId="{7CAA1B0B-2929-45FB-84BE-1E5C658A712F}" destId="{D9EF4C34-7395-47F6-9A7E-16F3A14D1690}" srcOrd="0" destOrd="0" parTransId="{303FF8D6-842D-4E83-B051-E179DE61865E}" sibTransId="{76F5E54A-E4CA-4F5E-8032-BC1887ED7B13}"/>
    <dgm:cxn modelId="{B73723FC-B376-453E-AB26-E601BF649E3B}" type="presOf" srcId="{F72E5E81-5C93-4141-A42D-5E9A3C2CA32B}" destId="{AD08522C-0784-489C-BCF4-8B0C0FE6255E}" srcOrd="0" destOrd="0" presId="urn:microsoft.com/office/officeart/2005/8/layout/orgChart1"/>
    <dgm:cxn modelId="{4FBE0FF2-22F4-462B-8AB8-1D88D56EF2AA}" type="presOf" srcId="{3AB1296C-54D9-4A9F-9185-D4667AF66268}" destId="{679F803F-4265-4F6B-A48C-8225BD4DBE12}" srcOrd="0" destOrd="0" presId="urn:microsoft.com/office/officeart/2005/8/layout/orgChart1"/>
    <dgm:cxn modelId="{94C5F614-6EE4-4A91-A6FC-4FD80195EF38}" srcId="{33C69334-39F5-4357-9847-34655FBAF421}" destId="{7CAA1B0B-2929-45FB-84BE-1E5C658A712F}" srcOrd="0" destOrd="0" parTransId="{B816FA4F-0AED-4970-836C-F2F7AC2E30DC}" sibTransId="{9AD5A778-9DF4-4FA4-9C46-8D11F11491C2}"/>
    <dgm:cxn modelId="{37110A1D-C01E-4481-B661-C8F38CCF77DF}" srcId="{7CAA1B0B-2929-45FB-84BE-1E5C658A712F}" destId="{C214A5DA-76E1-400D-A366-ED2B2B182A56}" srcOrd="1" destOrd="0" parTransId="{F73B357E-48BF-4278-AF19-6BA25136E949}" sibTransId="{6D921036-5118-4A5E-B5D0-F2580EB06FF4}"/>
    <dgm:cxn modelId="{A6121E05-AB21-4826-B095-8CC12CCBAD09}" type="presOf" srcId="{33C69334-39F5-4357-9847-34655FBAF421}" destId="{0D405CB3-0CFD-4AE3-9ACD-412E6F0C864C}" srcOrd="0" destOrd="0" presId="urn:microsoft.com/office/officeart/2005/8/layout/orgChart1"/>
    <dgm:cxn modelId="{6B29DB15-3366-4003-91D7-5CFDE352329C}" type="presOf" srcId="{990C3CD0-BA10-4B8F-8BB9-CBCEE707058F}" destId="{80F6875C-B8B0-45FD-BDAD-CD4A6A9D8A91}" srcOrd="0" destOrd="0" presId="urn:microsoft.com/office/officeart/2005/8/layout/orgChart1"/>
    <dgm:cxn modelId="{BD19671B-5683-4E5E-9FC1-D285F5C73499}" type="presOf" srcId="{ABA2C3D4-8457-442B-AE0D-00E0B9EAAD0E}" destId="{2AA1826C-8D15-4ABA-B984-0E5FF72B2D73}" srcOrd="0" destOrd="0" presId="urn:microsoft.com/office/officeart/2005/8/layout/orgChart1"/>
    <dgm:cxn modelId="{96354B14-F7E2-4DBC-8B85-57BDE6E92764}" type="presOf" srcId="{C214A5DA-76E1-400D-A366-ED2B2B182A56}" destId="{C669EAD4-6295-46A7-936D-C2352330D9C1}" srcOrd="0" destOrd="0" presId="urn:microsoft.com/office/officeart/2005/8/layout/orgChart1"/>
    <dgm:cxn modelId="{15866A0D-E6AB-4731-80B9-881B6EA34623}" type="presOf" srcId="{D9EF4C34-7395-47F6-9A7E-16F3A14D1690}" destId="{7146A271-A18F-4A47-866D-96C824BEEFE1}" srcOrd="1" destOrd="0" presId="urn:microsoft.com/office/officeart/2005/8/layout/orgChart1"/>
    <dgm:cxn modelId="{E3C2B3B5-5E26-4C03-B6B0-174BAACFE372}" type="presOf" srcId="{7CAA1B0B-2929-45FB-84BE-1E5C658A712F}" destId="{7449177E-36FE-4DD0-A189-CB54FE0EF023}" srcOrd="0" destOrd="0" presId="urn:microsoft.com/office/officeart/2005/8/layout/orgChart1"/>
    <dgm:cxn modelId="{798F0810-A0D4-4058-9032-6026E5376559}" type="presOf" srcId="{303FF8D6-842D-4E83-B051-E179DE61865E}" destId="{9DACA0C8-8490-46A3-B9F8-3ACD8E276BD6}" srcOrd="0" destOrd="0" presId="urn:microsoft.com/office/officeart/2005/8/layout/orgChart1"/>
    <dgm:cxn modelId="{64DF83C5-AA5C-4339-A9CE-53C1EA1A302D}" type="presOf" srcId="{11C7EED1-8FE5-463A-933C-E6E69DAD9ACA}" destId="{535E6C0A-EA1E-49BA-B98C-88887692ABAD}" srcOrd="1" destOrd="0" presId="urn:microsoft.com/office/officeart/2005/8/layout/orgChart1"/>
    <dgm:cxn modelId="{C549FB00-AF26-4153-A17B-6AE8A8DB2149}" type="presParOf" srcId="{DFDFDC20-BA2D-4E6D-825C-4A71D057B26C}" destId="{BE72BCEE-ABAF-432A-B60B-F5D2CC8DD625}" srcOrd="0" destOrd="0" presId="urn:microsoft.com/office/officeart/2005/8/layout/orgChart1"/>
    <dgm:cxn modelId="{4C8B1726-9EF5-4CE0-8A0F-8D1ED6A8C0E2}" type="presParOf" srcId="{BE72BCEE-ABAF-432A-B60B-F5D2CC8DD625}" destId="{4B652684-7272-4021-8AF5-26D795E803BA}" srcOrd="0" destOrd="0" presId="urn:microsoft.com/office/officeart/2005/8/layout/orgChart1"/>
    <dgm:cxn modelId="{86CC2B5D-F080-4B46-B876-74544E619722}" type="presParOf" srcId="{4B652684-7272-4021-8AF5-26D795E803BA}" destId="{0D405CB3-0CFD-4AE3-9ACD-412E6F0C864C}" srcOrd="0" destOrd="0" presId="urn:microsoft.com/office/officeart/2005/8/layout/orgChart1"/>
    <dgm:cxn modelId="{27F0E3E7-3CFF-428C-9F7E-7F8EF80BDB95}" type="presParOf" srcId="{4B652684-7272-4021-8AF5-26D795E803BA}" destId="{AF2DC9AE-05D3-4F3A-B247-24740AD0FAE6}" srcOrd="1" destOrd="0" presId="urn:microsoft.com/office/officeart/2005/8/layout/orgChart1"/>
    <dgm:cxn modelId="{C3192085-A90C-4362-A138-A36970B6EAF0}" type="presParOf" srcId="{BE72BCEE-ABAF-432A-B60B-F5D2CC8DD625}" destId="{DD7457AC-7AFE-4227-946D-EC17FDA47A4E}" srcOrd="1" destOrd="0" presId="urn:microsoft.com/office/officeart/2005/8/layout/orgChart1"/>
    <dgm:cxn modelId="{B86BD2F7-5195-4324-877D-80C4AEAA8591}" type="presParOf" srcId="{DD7457AC-7AFE-4227-946D-EC17FDA47A4E}" destId="{900D69C1-F173-40FB-85FD-54FDA4AFE0BA}" srcOrd="0" destOrd="0" presId="urn:microsoft.com/office/officeart/2005/8/layout/orgChart1"/>
    <dgm:cxn modelId="{D347F988-1B8A-47D6-B500-06FB56277CCD}" type="presParOf" srcId="{DD7457AC-7AFE-4227-946D-EC17FDA47A4E}" destId="{1D32E739-FF2C-468D-8F95-66E99823516E}" srcOrd="1" destOrd="0" presId="urn:microsoft.com/office/officeart/2005/8/layout/orgChart1"/>
    <dgm:cxn modelId="{843E6BE9-6476-4D84-A70A-8488D2932CB1}" type="presParOf" srcId="{1D32E739-FF2C-468D-8F95-66E99823516E}" destId="{BE63AD5A-B512-435B-9356-E2B2567345BB}" srcOrd="0" destOrd="0" presId="urn:microsoft.com/office/officeart/2005/8/layout/orgChart1"/>
    <dgm:cxn modelId="{6664539A-BA4F-400F-92FB-6F1485263DF7}" type="presParOf" srcId="{BE63AD5A-B512-435B-9356-E2B2567345BB}" destId="{7449177E-36FE-4DD0-A189-CB54FE0EF023}" srcOrd="0" destOrd="0" presId="urn:microsoft.com/office/officeart/2005/8/layout/orgChart1"/>
    <dgm:cxn modelId="{8FE230D7-E6E6-4D89-9387-346BB8BD98FF}" type="presParOf" srcId="{BE63AD5A-B512-435B-9356-E2B2567345BB}" destId="{875DEE53-63D6-411B-AC1E-0939C1CA150A}" srcOrd="1" destOrd="0" presId="urn:microsoft.com/office/officeart/2005/8/layout/orgChart1"/>
    <dgm:cxn modelId="{F2397510-BBBB-4158-AE6D-83D6573B3E43}" type="presParOf" srcId="{1D32E739-FF2C-468D-8F95-66E99823516E}" destId="{86B1F748-1ABB-4C7B-9E86-F8ED999417CC}" srcOrd="1" destOrd="0" presId="urn:microsoft.com/office/officeart/2005/8/layout/orgChart1"/>
    <dgm:cxn modelId="{2ADBA3BE-E9C1-4D1B-AA1E-A93E109F2006}" type="presParOf" srcId="{86B1F748-1ABB-4C7B-9E86-F8ED999417CC}" destId="{9DACA0C8-8490-46A3-B9F8-3ACD8E276BD6}" srcOrd="0" destOrd="0" presId="urn:microsoft.com/office/officeart/2005/8/layout/orgChart1"/>
    <dgm:cxn modelId="{B0DDD6AA-C321-4FA7-A676-2CC69BCDA0B0}" type="presParOf" srcId="{86B1F748-1ABB-4C7B-9E86-F8ED999417CC}" destId="{D048F5DC-DC60-4891-9308-B44AC3E0F25A}" srcOrd="1" destOrd="0" presId="urn:microsoft.com/office/officeart/2005/8/layout/orgChart1"/>
    <dgm:cxn modelId="{C89CC4E5-2BE3-4192-9035-3BDB5A7830F6}" type="presParOf" srcId="{D048F5DC-DC60-4891-9308-B44AC3E0F25A}" destId="{BF9B0DAC-66B2-4303-98E7-746A1E6193B1}" srcOrd="0" destOrd="0" presId="urn:microsoft.com/office/officeart/2005/8/layout/orgChart1"/>
    <dgm:cxn modelId="{DF6AD69F-0817-40E4-8DD9-34DEFDEC9E47}" type="presParOf" srcId="{BF9B0DAC-66B2-4303-98E7-746A1E6193B1}" destId="{914CAD40-589D-461B-8DF1-7BB9C6BADC55}" srcOrd="0" destOrd="0" presId="urn:microsoft.com/office/officeart/2005/8/layout/orgChart1"/>
    <dgm:cxn modelId="{18845EEE-3D71-4EFD-B6B8-AD3E98AD9FC5}" type="presParOf" srcId="{BF9B0DAC-66B2-4303-98E7-746A1E6193B1}" destId="{7146A271-A18F-4A47-866D-96C824BEEFE1}" srcOrd="1" destOrd="0" presId="urn:microsoft.com/office/officeart/2005/8/layout/orgChart1"/>
    <dgm:cxn modelId="{CC919382-6DC6-425A-B9D7-D9847B82C082}" type="presParOf" srcId="{D048F5DC-DC60-4891-9308-B44AC3E0F25A}" destId="{1D9F0D04-8F0B-49F9-A8CF-4DD8D5B0F0E2}" srcOrd="1" destOrd="0" presId="urn:microsoft.com/office/officeart/2005/8/layout/orgChart1"/>
    <dgm:cxn modelId="{285BF043-6A1C-4ECF-8F1A-EE7BC8267337}" type="presParOf" srcId="{D048F5DC-DC60-4891-9308-B44AC3E0F25A}" destId="{E8F1352F-779D-4EA4-9834-945F8909C827}" srcOrd="2" destOrd="0" presId="urn:microsoft.com/office/officeart/2005/8/layout/orgChart1"/>
    <dgm:cxn modelId="{752DD375-8191-4946-A230-D539A392CD34}" type="presParOf" srcId="{86B1F748-1ABB-4C7B-9E86-F8ED999417CC}" destId="{A066FB4A-903B-4DB0-A481-3AAD2A3A64F8}" srcOrd="2" destOrd="0" presId="urn:microsoft.com/office/officeart/2005/8/layout/orgChart1"/>
    <dgm:cxn modelId="{4762205E-0C88-4BFD-8180-B09D49F47F79}" type="presParOf" srcId="{86B1F748-1ABB-4C7B-9E86-F8ED999417CC}" destId="{EBC29974-5AA6-4C9E-8FC4-E90DAC71C940}" srcOrd="3" destOrd="0" presId="urn:microsoft.com/office/officeart/2005/8/layout/orgChart1"/>
    <dgm:cxn modelId="{0E12BB54-C768-4913-B55D-5F40B9BAF3E0}" type="presParOf" srcId="{EBC29974-5AA6-4C9E-8FC4-E90DAC71C940}" destId="{25EC7512-604F-4B70-A46E-0A716E7B1994}" srcOrd="0" destOrd="0" presId="urn:microsoft.com/office/officeart/2005/8/layout/orgChart1"/>
    <dgm:cxn modelId="{69DF6778-55F6-4AA8-B84D-19503FAD8284}" type="presParOf" srcId="{25EC7512-604F-4B70-A46E-0A716E7B1994}" destId="{C669EAD4-6295-46A7-936D-C2352330D9C1}" srcOrd="0" destOrd="0" presId="urn:microsoft.com/office/officeart/2005/8/layout/orgChart1"/>
    <dgm:cxn modelId="{9FDA048F-38FC-4C03-A091-CE5AC61E494F}" type="presParOf" srcId="{25EC7512-604F-4B70-A46E-0A716E7B1994}" destId="{013B1455-246F-4F73-AE1E-60FDB9CBBBEE}" srcOrd="1" destOrd="0" presId="urn:microsoft.com/office/officeart/2005/8/layout/orgChart1"/>
    <dgm:cxn modelId="{D5A142AF-22A1-403E-8D86-0330F1BD605B}" type="presParOf" srcId="{EBC29974-5AA6-4C9E-8FC4-E90DAC71C940}" destId="{390B4786-A0B9-4DED-92B3-2DFAB58E4A36}" srcOrd="1" destOrd="0" presId="urn:microsoft.com/office/officeart/2005/8/layout/orgChart1"/>
    <dgm:cxn modelId="{92C89D2C-F87B-4E30-A3FF-1553DDBD7A9A}" type="presParOf" srcId="{EBC29974-5AA6-4C9E-8FC4-E90DAC71C940}" destId="{A3999C30-5748-49DE-A282-51E1118D872A}" srcOrd="2" destOrd="0" presId="urn:microsoft.com/office/officeart/2005/8/layout/orgChart1"/>
    <dgm:cxn modelId="{84202630-0CC9-41B3-A77C-C2E6A046B287}" type="presParOf" srcId="{1D32E739-FF2C-468D-8F95-66E99823516E}" destId="{F92B9311-468D-48B0-995F-C452F36BC6FD}" srcOrd="2" destOrd="0" presId="urn:microsoft.com/office/officeart/2005/8/layout/orgChart1"/>
    <dgm:cxn modelId="{06832F59-863C-476E-814E-B8F57C4309F4}" type="presParOf" srcId="{DD7457AC-7AFE-4227-946D-EC17FDA47A4E}" destId="{E81849BC-6932-4E2E-8D48-09922BA86E87}" srcOrd="2" destOrd="0" presId="urn:microsoft.com/office/officeart/2005/8/layout/orgChart1"/>
    <dgm:cxn modelId="{2464D99F-99F9-4EDC-AFAD-BD11003483B7}" type="presParOf" srcId="{DD7457AC-7AFE-4227-946D-EC17FDA47A4E}" destId="{7E154024-F743-4CDC-9FB3-8E92B86AC113}" srcOrd="3" destOrd="0" presId="urn:microsoft.com/office/officeart/2005/8/layout/orgChart1"/>
    <dgm:cxn modelId="{CA49B0DD-F018-4B1C-9CA8-BE8B1289FA7B}" type="presParOf" srcId="{7E154024-F743-4CDC-9FB3-8E92B86AC113}" destId="{71095254-1F80-49F9-A865-810C271500C2}" srcOrd="0" destOrd="0" presId="urn:microsoft.com/office/officeart/2005/8/layout/orgChart1"/>
    <dgm:cxn modelId="{EBD8D188-5E68-49DA-BDBF-536666C2057E}" type="presParOf" srcId="{71095254-1F80-49F9-A865-810C271500C2}" destId="{2AA1826C-8D15-4ABA-B984-0E5FF72B2D73}" srcOrd="0" destOrd="0" presId="urn:microsoft.com/office/officeart/2005/8/layout/orgChart1"/>
    <dgm:cxn modelId="{67188D50-C78C-4F2E-99CC-EBB28116C546}" type="presParOf" srcId="{71095254-1F80-49F9-A865-810C271500C2}" destId="{5A78B7BA-53CD-4EC5-B59B-4FB02AF6DB98}" srcOrd="1" destOrd="0" presId="urn:microsoft.com/office/officeart/2005/8/layout/orgChart1"/>
    <dgm:cxn modelId="{637CC55D-C287-45CD-B60A-0BC3829E0F69}" type="presParOf" srcId="{7E154024-F743-4CDC-9FB3-8E92B86AC113}" destId="{1A388ECC-967F-4182-9790-F8A2611654B7}" srcOrd="1" destOrd="0" presId="urn:microsoft.com/office/officeart/2005/8/layout/orgChart1"/>
    <dgm:cxn modelId="{0CE1C38B-76BF-4D75-A677-53490E3644CC}" type="presParOf" srcId="{1A388ECC-967F-4182-9790-F8A2611654B7}" destId="{B5875B69-B481-4DF1-8689-634E7597B9F4}" srcOrd="0" destOrd="0" presId="urn:microsoft.com/office/officeart/2005/8/layout/orgChart1"/>
    <dgm:cxn modelId="{79B163F8-CBCA-455F-8F6D-94DDAD25A0D6}" type="presParOf" srcId="{1A388ECC-967F-4182-9790-F8A2611654B7}" destId="{36F1CCB5-551F-4870-901A-29BE916F5D40}" srcOrd="1" destOrd="0" presId="urn:microsoft.com/office/officeart/2005/8/layout/orgChart1"/>
    <dgm:cxn modelId="{1615965E-7EDC-4826-9F8A-8621C555F84E}" type="presParOf" srcId="{36F1CCB5-551F-4870-901A-29BE916F5D40}" destId="{B3A849F2-8078-48A0-9742-DD6E846BE98E}" srcOrd="0" destOrd="0" presId="urn:microsoft.com/office/officeart/2005/8/layout/orgChart1"/>
    <dgm:cxn modelId="{D3030B74-26EA-423E-B138-57D13EAFA2F0}" type="presParOf" srcId="{B3A849F2-8078-48A0-9742-DD6E846BE98E}" destId="{9C9DE412-2FBB-4F13-9986-3F3F7C8F1200}" srcOrd="0" destOrd="0" presId="urn:microsoft.com/office/officeart/2005/8/layout/orgChart1"/>
    <dgm:cxn modelId="{9F1E5491-136A-4239-B0F9-A87584439F53}" type="presParOf" srcId="{B3A849F2-8078-48A0-9742-DD6E846BE98E}" destId="{535E6C0A-EA1E-49BA-B98C-88887692ABAD}" srcOrd="1" destOrd="0" presId="urn:microsoft.com/office/officeart/2005/8/layout/orgChart1"/>
    <dgm:cxn modelId="{459743C6-38AC-495B-9134-A055E82B9E23}" type="presParOf" srcId="{36F1CCB5-551F-4870-901A-29BE916F5D40}" destId="{B719A65A-486A-4A7D-A9C7-339098371F85}" srcOrd="1" destOrd="0" presId="urn:microsoft.com/office/officeart/2005/8/layout/orgChart1"/>
    <dgm:cxn modelId="{F2599F94-EC52-455E-8A71-B10C82C1306C}" type="presParOf" srcId="{36F1CCB5-551F-4870-901A-29BE916F5D40}" destId="{30844F42-0CDA-4D12-AD53-3C45853E690A}" srcOrd="2" destOrd="0" presId="urn:microsoft.com/office/officeart/2005/8/layout/orgChart1"/>
    <dgm:cxn modelId="{7D68738E-651E-4574-92C0-46B3280545AF}" type="presParOf" srcId="{1A388ECC-967F-4182-9790-F8A2611654B7}" destId="{DFA63E83-68BD-4B6E-8497-BCB243DCAC39}" srcOrd="2" destOrd="0" presId="urn:microsoft.com/office/officeart/2005/8/layout/orgChart1"/>
    <dgm:cxn modelId="{A6D64B63-F971-4A12-B25A-A4F98DFAB73D}" type="presParOf" srcId="{1A388ECC-967F-4182-9790-F8A2611654B7}" destId="{98A2B0C7-D5DC-4B30-B496-27604F09A75D}" srcOrd="3" destOrd="0" presId="urn:microsoft.com/office/officeart/2005/8/layout/orgChart1"/>
    <dgm:cxn modelId="{14D02EB6-0AE3-4E50-A5D8-50C3EDB67EA7}" type="presParOf" srcId="{98A2B0C7-D5DC-4B30-B496-27604F09A75D}" destId="{259B3F2D-6F2E-4E2B-8006-25FC4568C325}" srcOrd="0" destOrd="0" presId="urn:microsoft.com/office/officeart/2005/8/layout/orgChart1"/>
    <dgm:cxn modelId="{C54C640C-58A1-482A-B32F-FE887D4B4A25}" type="presParOf" srcId="{259B3F2D-6F2E-4E2B-8006-25FC4568C325}" destId="{679F803F-4265-4F6B-A48C-8225BD4DBE12}" srcOrd="0" destOrd="0" presId="urn:microsoft.com/office/officeart/2005/8/layout/orgChart1"/>
    <dgm:cxn modelId="{74948426-D4A0-4705-8E1D-158E2E5C892E}" type="presParOf" srcId="{259B3F2D-6F2E-4E2B-8006-25FC4568C325}" destId="{E827BE9E-A2D8-4DE5-8E2C-F371FBF5E1EF}" srcOrd="1" destOrd="0" presId="urn:microsoft.com/office/officeart/2005/8/layout/orgChart1"/>
    <dgm:cxn modelId="{1EAA5CBE-41D1-44CB-9B10-1B5E57E53E2D}" type="presParOf" srcId="{98A2B0C7-D5DC-4B30-B496-27604F09A75D}" destId="{488C432B-1BB7-441D-A6B2-3BB680746071}" srcOrd="1" destOrd="0" presId="urn:microsoft.com/office/officeart/2005/8/layout/orgChart1"/>
    <dgm:cxn modelId="{54B92DBB-650E-421C-992A-BDD6376A9DF7}" type="presParOf" srcId="{98A2B0C7-D5DC-4B30-B496-27604F09A75D}" destId="{22C2FA4B-8E9E-47CA-95E0-E98ADCC0B4E2}" srcOrd="2" destOrd="0" presId="urn:microsoft.com/office/officeart/2005/8/layout/orgChart1"/>
    <dgm:cxn modelId="{2615CB93-F378-487E-BE29-58AB05CEF7CD}" type="presParOf" srcId="{1A388ECC-967F-4182-9790-F8A2611654B7}" destId="{80F6875C-B8B0-45FD-BDAD-CD4A6A9D8A91}" srcOrd="4" destOrd="0" presId="urn:microsoft.com/office/officeart/2005/8/layout/orgChart1"/>
    <dgm:cxn modelId="{80AD8878-5879-4AC7-A1B5-A1DC5A9569F2}" type="presParOf" srcId="{1A388ECC-967F-4182-9790-F8A2611654B7}" destId="{615C6DEE-93D3-4915-AC30-63E410E45856}" srcOrd="5" destOrd="0" presId="urn:microsoft.com/office/officeart/2005/8/layout/orgChart1"/>
    <dgm:cxn modelId="{FE7FDF93-BC7E-4B4F-A23B-3BF7AC803A3C}" type="presParOf" srcId="{615C6DEE-93D3-4915-AC30-63E410E45856}" destId="{F5B8D4DB-816A-40B9-A26F-95F915164C2A}" srcOrd="0" destOrd="0" presId="urn:microsoft.com/office/officeart/2005/8/layout/orgChart1"/>
    <dgm:cxn modelId="{0311BAE0-1690-489E-8799-CF8E3B0BB815}" type="presParOf" srcId="{F5B8D4DB-816A-40B9-A26F-95F915164C2A}" destId="{AD08522C-0784-489C-BCF4-8B0C0FE6255E}" srcOrd="0" destOrd="0" presId="urn:microsoft.com/office/officeart/2005/8/layout/orgChart1"/>
    <dgm:cxn modelId="{226926C0-9791-4173-947C-17EA0025AA64}" type="presParOf" srcId="{F5B8D4DB-816A-40B9-A26F-95F915164C2A}" destId="{0E9793B1-3A4C-43BD-A2C9-F207A6672381}" srcOrd="1" destOrd="0" presId="urn:microsoft.com/office/officeart/2005/8/layout/orgChart1"/>
    <dgm:cxn modelId="{6AFA8839-DD50-4225-B14D-DF8BBABC1CF0}" type="presParOf" srcId="{615C6DEE-93D3-4915-AC30-63E410E45856}" destId="{872FFEEA-DDD1-4078-B92F-504BFBA07BB7}" srcOrd="1" destOrd="0" presId="urn:microsoft.com/office/officeart/2005/8/layout/orgChart1"/>
    <dgm:cxn modelId="{C227B588-1A42-4C42-8653-B396C005A383}" type="presParOf" srcId="{615C6DEE-93D3-4915-AC30-63E410E45856}" destId="{221A6498-CC36-4349-9EC3-694244B49764}" srcOrd="2" destOrd="0" presId="urn:microsoft.com/office/officeart/2005/8/layout/orgChart1"/>
    <dgm:cxn modelId="{6783E7E6-ECD7-41D2-947B-31868476D4DD}" type="presParOf" srcId="{7E154024-F743-4CDC-9FB3-8E92B86AC113}" destId="{7505EA66-9909-4122-8781-DF8DC121FC21}" srcOrd="2" destOrd="0" presId="urn:microsoft.com/office/officeart/2005/8/layout/orgChart1"/>
    <dgm:cxn modelId="{8BC249B9-C9B3-4996-98F0-CC5DCBDB9F2C}" type="presParOf" srcId="{BE72BCEE-ABAF-432A-B60B-F5D2CC8DD625}" destId="{61150EA2-A7F9-46FF-B9AA-E2442735FDA8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395FC4-F55B-4745-9C4B-3FD634E8181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BB3AA1-2191-4063-A3D5-F114911100FE}">
      <dgm:prSet phldrT="[Текст]"/>
      <dgm:spPr/>
      <dgm:t>
        <a:bodyPr/>
        <a:lstStyle/>
        <a:p>
          <a:r>
            <a:rPr lang="ru-RU" dirty="0" smtClean="0"/>
            <a:t>1 </a:t>
          </a:r>
          <a:endParaRPr lang="ru-RU" dirty="0"/>
        </a:p>
      </dgm:t>
    </dgm:pt>
    <dgm:pt modelId="{7B272D42-0893-4FF6-95D7-4B4D0C8E467E}" type="parTrans" cxnId="{A852DEEF-D40D-42B1-8038-62F773856432}">
      <dgm:prSet/>
      <dgm:spPr/>
      <dgm:t>
        <a:bodyPr/>
        <a:lstStyle/>
        <a:p>
          <a:endParaRPr lang="ru-RU"/>
        </a:p>
      </dgm:t>
    </dgm:pt>
    <dgm:pt modelId="{FBA4B6DC-2F7F-4199-8AF4-A7E20CFBC5B1}" type="sibTrans" cxnId="{A852DEEF-D40D-42B1-8038-62F773856432}">
      <dgm:prSet/>
      <dgm:spPr/>
      <dgm:t>
        <a:bodyPr/>
        <a:lstStyle/>
        <a:p>
          <a:endParaRPr lang="ru-RU"/>
        </a:p>
      </dgm:t>
    </dgm:pt>
    <dgm:pt modelId="{A1B14627-FFC8-4308-8274-AC0E061C38DC}">
      <dgm:prSet phldrT="[Текст]"/>
      <dgm:spPr/>
      <dgm:t>
        <a:bodyPr/>
        <a:lstStyle/>
        <a:p>
          <a:endParaRPr lang="ru-RU" dirty="0"/>
        </a:p>
      </dgm:t>
    </dgm:pt>
    <dgm:pt modelId="{AECAF385-9993-4D7D-9B22-DA437C0D0B53}" type="parTrans" cxnId="{9E3B7816-1C65-4418-8E0B-45FD1C2214E3}">
      <dgm:prSet/>
      <dgm:spPr/>
      <dgm:t>
        <a:bodyPr/>
        <a:lstStyle/>
        <a:p>
          <a:endParaRPr lang="ru-RU"/>
        </a:p>
      </dgm:t>
    </dgm:pt>
    <dgm:pt modelId="{9DED664C-6CF5-4B8D-9F73-71950069698E}" type="sibTrans" cxnId="{9E3B7816-1C65-4418-8E0B-45FD1C2214E3}">
      <dgm:prSet/>
      <dgm:spPr/>
      <dgm:t>
        <a:bodyPr/>
        <a:lstStyle/>
        <a:p>
          <a:endParaRPr lang="ru-RU"/>
        </a:p>
      </dgm:t>
    </dgm:pt>
    <dgm:pt modelId="{9CADEE90-C3BA-4738-99AA-4C2C422661D5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D55EDF85-C8D9-49A3-8AEA-56BCF7D1E647}" type="parTrans" cxnId="{13DFBB4C-2723-4311-A9CF-0DC22BFB3864}">
      <dgm:prSet/>
      <dgm:spPr/>
      <dgm:t>
        <a:bodyPr/>
        <a:lstStyle/>
        <a:p>
          <a:endParaRPr lang="ru-RU"/>
        </a:p>
      </dgm:t>
    </dgm:pt>
    <dgm:pt modelId="{37C9934E-368A-4F56-8C7D-E4870EADBF92}" type="sibTrans" cxnId="{13DFBB4C-2723-4311-A9CF-0DC22BFB3864}">
      <dgm:prSet/>
      <dgm:spPr/>
      <dgm:t>
        <a:bodyPr/>
        <a:lstStyle/>
        <a:p>
          <a:endParaRPr lang="ru-RU"/>
        </a:p>
      </dgm:t>
    </dgm:pt>
    <dgm:pt modelId="{4071DD9D-6AB2-43D3-8547-F5402CB7B8D5}">
      <dgm:prSet phldrT="[Текст]" custT="1"/>
      <dgm:spPr/>
      <dgm:t>
        <a:bodyPr/>
        <a:lstStyle/>
        <a:p>
          <a:pPr algn="ctr"/>
          <a:r>
            <a:rPr lang="ru-RU" sz="2800" b="1" dirty="0" smtClean="0"/>
            <a:t>Реализация</a:t>
          </a:r>
          <a:r>
            <a:rPr lang="ru-RU" sz="2800" b="1" baseline="0" dirty="0" smtClean="0"/>
            <a:t> проекта «Успешный учитель – успешные ученики»</a:t>
          </a:r>
          <a:endParaRPr lang="ru-RU" sz="2800" b="1" dirty="0"/>
        </a:p>
      </dgm:t>
    </dgm:pt>
    <dgm:pt modelId="{F880A538-E7EA-432F-A29A-53FAAE8EAE0C}" type="parTrans" cxnId="{53163428-90C8-44AE-B645-24E70F24C948}">
      <dgm:prSet/>
      <dgm:spPr/>
      <dgm:t>
        <a:bodyPr/>
        <a:lstStyle/>
        <a:p>
          <a:endParaRPr lang="ru-RU"/>
        </a:p>
      </dgm:t>
    </dgm:pt>
    <dgm:pt modelId="{ACD39864-6203-4DAD-ADB5-4BFAACD89360}" type="sibTrans" cxnId="{53163428-90C8-44AE-B645-24E70F24C948}">
      <dgm:prSet/>
      <dgm:spPr/>
      <dgm:t>
        <a:bodyPr/>
        <a:lstStyle/>
        <a:p>
          <a:endParaRPr lang="ru-RU"/>
        </a:p>
      </dgm:t>
    </dgm:pt>
    <dgm:pt modelId="{7BBC1FC3-5E20-4201-9AFB-708FD70EC689}" type="pres">
      <dgm:prSet presAssocID="{AA395FC4-F55B-4745-9C4B-3FD634E818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E3B769-18DA-433E-B750-BCAFF5BB2C07}" type="pres">
      <dgm:prSet presAssocID="{BEBB3AA1-2191-4063-A3D5-F114911100FE}" presName="circle1" presStyleLbl="node1" presStyleIdx="0" presStyleCnt="2"/>
      <dgm:spPr/>
    </dgm:pt>
    <dgm:pt modelId="{5737FE7B-B37A-4EF2-8B9A-7EEF39BC55EC}" type="pres">
      <dgm:prSet presAssocID="{BEBB3AA1-2191-4063-A3D5-F114911100FE}" presName="space" presStyleCnt="0"/>
      <dgm:spPr/>
    </dgm:pt>
    <dgm:pt modelId="{83A35B65-48BE-4D46-AFEE-A40F350B3CB3}" type="pres">
      <dgm:prSet presAssocID="{BEBB3AA1-2191-4063-A3D5-F114911100FE}" presName="rect1" presStyleLbl="alignAcc1" presStyleIdx="0" presStyleCnt="2"/>
      <dgm:spPr/>
      <dgm:t>
        <a:bodyPr/>
        <a:lstStyle/>
        <a:p>
          <a:endParaRPr lang="ru-RU"/>
        </a:p>
      </dgm:t>
    </dgm:pt>
    <dgm:pt modelId="{B9BD67E5-18CF-4E50-90B2-35814332D490}" type="pres">
      <dgm:prSet presAssocID="{9CADEE90-C3BA-4738-99AA-4C2C422661D5}" presName="vertSpace2" presStyleLbl="node1" presStyleIdx="0" presStyleCnt="2"/>
      <dgm:spPr/>
    </dgm:pt>
    <dgm:pt modelId="{C89C5C40-04D4-4413-A863-3C00756A23BB}" type="pres">
      <dgm:prSet presAssocID="{9CADEE90-C3BA-4738-99AA-4C2C422661D5}" presName="circle2" presStyleLbl="node1" presStyleIdx="1" presStyleCnt="2"/>
      <dgm:spPr/>
    </dgm:pt>
    <dgm:pt modelId="{E3F0B193-2791-487A-A457-BE8A21025D37}" type="pres">
      <dgm:prSet presAssocID="{9CADEE90-C3BA-4738-99AA-4C2C422661D5}" presName="rect2" presStyleLbl="alignAcc1" presStyleIdx="1" presStyleCnt="2" custScaleX="100274" custScaleY="102266"/>
      <dgm:spPr/>
      <dgm:t>
        <a:bodyPr/>
        <a:lstStyle/>
        <a:p>
          <a:endParaRPr lang="ru-RU"/>
        </a:p>
      </dgm:t>
    </dgm:pt>
    <dgm:pt modelId="{E17B5919-65F7-4126-83F4-A2609652D354}" type="pres">
      <dgm:prSet presAssocID="{BEBB3AA1-2191-4063-A3D5-F114911100FE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F63F0-72E8-4C4F-B519-9EC530D825F2}" type="pres">
      <dgm:prSet presAssocID="{BEBB3AA1-2191-4063-A3D5-F114911100FE}" presName="rect1ChTx" presStyleLbl="alignAcc1" presStyleIdx="1" presStyleCnt="2" custScaleX="156698" custLinFactNeighborX="-10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CA99B-3733-46BD-951E-7511CBB080A4}" type="pres">
      <dgm:prSet presAssocID="{9CADEE90-C3BA-4738-99AA-4C2C422661D5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5220E-92E7-416A-83EB-117D7B054056}" type="pres">
      <dgm:prSet presAssocID="{9CADEE90-C3BA-4738-99AA-4C2C422661D5}" presName="rect2ChTx" presStyleLbl="alignAcc1" presStyleIdx="1" presStyleCnt="2" custScaleX="128351" custLinFactNeighborX="-26882" custLinFactNeighborY="-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F12F00-0C99-4C61-8259-55F4DDFBC044}" type="presOf" srcId="{9CADEE90-C3BA-4738-99AA-4C2C422661D5}" destId="{03DCA99B-3733-46BD-951E-7511CBB080A4}" srcOrd="1" destOrd="0" presId="urn:microsoft.com/office/officeart/2005/8/layout/target3"/>
    <dgm:cxn modelId="{9E3B7816-1C65-4418-8E0B-45FD1C2214E3}" srcId="{BEBB3AA1-2191-4063-A3D5-F114911100FE}" destId="{A1B14627-FFC8-4308-8274-AC0E061C38DC}" srcOrd="0" destOrd="0" parTransId="{AECAF385-9993-4D7D-9B22-DA437C0D0B53}" sibTransId="{9DED664C-6CF5-4B8D-9F73-71950069698E}"/>
    <dgm:cxn modelId="{B027371B-E534-4E92-8955-1EC5CEA8D399}" type="presOf" srcId="{A1B14627-FFC8-4308-8274-AC0E061C38DC}" destId="{FDFF63F0-72E8-4C4F-B519-9EC530D825F2}" srcOrd="0" destOrd="0" presId="urn:microsoft.com/office/officeart/2005/8/layout/target3"/>
    <dgm:cxn modelId="{13DFBB4C-2723-4311-A9CF-0DC22BFB3864}" srcId="{AA395FC4-F55B-4745-9C4B-3FD634E81810}" destId="{9CADEE90-C3BA-4738-99AA-4C2C422661D5}" srcOrd="1" destOrd="0" parTransId="{D55EDF85-C8D9-49A3-8AEA-56BCF7D1E647}" sibTransId="{37C9934E-368A-4F56-8C7D-E4870EADBF92}"/>
    <dgm:cxn modelId="{247ED8AD-0E64-428B-9F5A-11E410FC95B2}" type="presOf" srcId="{4071DD9D-6AB2-43D3-8547-F5402CB7B8D5}" destId="{C075220E-92E7-416A-83EB-117D7B054056}" srcOrd="0" destOrd="0" presId="urn:microsoft.com/office/officeart/2005/8/layout/target3"/>
    <dgm:cxn modelId="{D618B464-57F9-46B4-A653-D24B8B1E7EB0}" type="presOf" srcId="{BEBB3AA1-2191-4063-A3D5-F114911100FE}" destId="{83A35B65-48BE-4D46-AFEE-A40F350B3CB3}" srcOrd="0" destOrd="0" presId="urn:microsoft.com/office/officeart/2005/8/layout/target3"/>
    <dgm:cxn modelId="{53163428-90C8-44AE-B645-24E70F24C948}" srcId="{9CADEE90-C3BA-4738-99AA-4C2C422661D5}" destId="{4071DD9D-6AB2-43D3-8547-F5402CB7B8D5}" srcOrd="0" destOrd="0" parTransId="{F880A538-E7EA-432F-A29A-53FAAE8EAE0C}" sibTransId="{ACD39864-6203-4DAD-ADB5-4BFAACD89360}"/>
    <dgm:cxn modelId="{A852DEEF-D40D-42B1-8038-62F773856432}" srcId="{AA395FC4-F55B-4745-9C4B-3FD634E81810}" destId="{BEBB3AA1-2191-4063-A3D5-F114911100FE}" srcOrd="0" destOrd="0" parTransId="{7B272D42-0893-4FF6-95D7-4B4D0C8E467E}" sibTransId="{FBA4B6DC-2F7F-4199-8AF4-A7E20CFBC5B1}"/>
    <dgm:cxn modelId="{057CBBCC-DDE8-4311-AFAD-0D289CE324A8}" type="presOf" srcId="{BEBB3AA1-2191-4063-A3D5-F114911100FE}" destId="{E17B5919-65F7-4126-83F4-A2609652D354}" srcOrd="1" destOrd="0" presId="urn:microsoft.com/office/officeart/2005/8/layout/target3"/>
    <dgm:cxn modelId="{FBCBC59F-7D4D-4BB4-8088-E480C6F8B198}" type="presOf" srcId="{9CADEE90-C3BA-4738-99AA-4C2C422661D5}" destId="{E3F0B193-2791-487A-A457-BE8A21025D37}" srcOrd="0" destOrd="0" presId="urn:microsoft.com/office/officeart/2005/8/layout/target3"/>
    <dgm:cxn modelId="{46DDEC62-8386-422B-9ED4-E503BBBF700D}" type="presOf" srcId="{AA395FC4-F55B-4745-9C4B-3FD634E81810}" destId="{7BBC1FC3-5E20-4201-9AFB-708FD70EC689}" srcOrd="0" destOrd="0" presId="urn:microsoft.com/office/officeart/2005/8/layout/target3"/>
    <dgm:cxn modelId="{8C119B4A-6DBF-47C7-A0B4-B6E98F9F802B}" type="presParOf" srcId="{7BBC1FC3-5E20-4201-9AFB-708FD70EC689}" destId="{F3E3B769-18DA-433E-B750-BCAFF5BB2C07}" srcOrd="0" destOrd="0" presId="urn:microsoft.com/office/officeart/2005/8/layout/target3"/>
    <dgm:cxn modelId="{4C9AA301-4EDB-4167-9407-38E0CAD88CFC}" type="presParOf" srcId="{7BBC1FC3-5E20-4201-9AFB-708FD70EC689}" destId="{5737FE7B-B37A-4EF2-8B9A-7EEF39BC55EC}" srcOrd="1" destOrd="0" presId="urn:microsoft.com/office/officeart/2005/8/layout/target3"/>
    <dgm:cxn modelId="{423F87A5-A0A2-445E-BC5B-A649B63659E4}" type="presParOf" srcId="{7BBC1FC3-5E20-4201-9AFB-708FD70EC689}" destId="{83A35B65-48BE-4D46-AFEE-A40F350B3CB3}" srcOrd="2" destOrd="0" presId="urn:microsoft.com/office/officeart/2005/8/layout/target3"/>
    <dgm:cxn modelId="{F1986997-CE93-4C55-B02E-B62EABB31C9B}" type="presParOf" srcId="{7BBC1FC3-5E20-4201-9AFB-708FD70EC689}" destId="{B9BD67E5-18CF-4E50-90B2-35814332D490}" srcOrd="3" destOrd="0" presId="urn:microsoft.com/office/officeart/2005/8/layout/target3"/>
    <dgm:cxn modelId="{9CD6ED98-024F-4AA3-8ADF-5D166E90889A}" type="presParOf" srcId="{7BBC1FC3-5E20-4201-9AFB-708FD70EC689}" destId="{C89C5C40-04D4-4413-A863-3C00756A23BB}" srcOrd="4" destOrd="0" presId="urn:microsoft.com/office/officeart/2005/8/layout/target3"/>
    <dgm:cxn modelId="{9111D905-A82F-4286-B4CE-4B2773D38D8E}" type="presParOf" srcId="{7BBC1FC3-5E20-4201-9AFB-708FD70EC689}" destId="{E3F0B193-2791-487A-A457-BE8A21025D37}" srcOrd="5" destOrd="0" presId="urn:microsoft.com/office/officeart/2005/8/layout/target3"/>
    <dgm:cxn modelId="{4A94610F-2D44-4848-B45A-0AE49E7C452F}" type="presParOf" srcId="{7BBC1FC3-5E20-4201-9AFB-708FD70EC689}" destId="{E17B5919-65F7-4126-83F4-A2609652D354}" srcOrd="6" destOrd="0" presId="urn:microsoft.com/office/officeart/2005/8/layout/target3"/>
    <dgm:cxn modelId="{4FC2B10C-4C8A-461C-BABB-BD15DBDE7BBA}" type="presParOf" srcId="{7BBC1FC3-5E20-4201-9AFB-708FD70EC689}" destId="{FDFF63F0-72E8-4C4F-B519-9EC530D825F2}" srcOrd="7" destOrd="0" presId="urn:microsoft.com/office/officeart/2005/8/layout/target3"/>
    <dgm:cxn modelId="{33B02BF2-C941-462A-A68A-97E9B1EFACB1}" type="presParOf" srcId="{7BBC1FC3-5E20-4201-9AFB-708FD70EC689}" destId="{03DCA99B-3733-46BD-951E-7511CBB080A4}" srcOrd="8" destOrd="0" presId="urn:microsoft.com/office/officeart/2005/8/layout/target3"/>
    <dgm:cxn modelId="{2E489969-1467-4205-AF5C-22598F9BBDBC}" type="presParOf" srcId="{7BBC1FC3-5E20-4201-9AFB-708FD70EC689}" destId="{C075220E-92E7-416A-83EB-117D7B054056}" srcOrd="9" destOrd="0" presId="urn:microsoft.com/office/officeart/2005/8/layout/targe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395FC4-F55B-4745-9C4B-3FD634E8181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BB3AA1-2191-4063-A3D5-F114911100FE}">
      <dgm:prSet phldrT="[Текст]"/>
      <dgm:spPr/>
      <dgm:t>
        <a:bodyPr/>
        <a:lstStyle/>
        <a:p>
          <a:r>
            <a:rPr lang="ru-RU" dirty="0" smtClean="0"/>
            <a:t>1 </a:t>
          </a:r>
          <a:endParaRPr lang="ru-RU" dirty="0"/>
        </a:p>
      </dgm:t>
    </dgm:pt>
    <dgm:pt modelId="{7B272D42-0893-4FF6-95D7-4B4D0C8E467E}" type="parTrans" cxnId="{A852DEEF-D40D-42B1-8038-62F773856432}">
      <dgm:prSet/>
      <dgm:spPr/>
      <dgm:t>
        <a:bodyPr/>
        <a:lstStyle/>
        <a:p>
          <a:endParaRPr lang="ru-RU"/>
        </a:p>
      </dgm:t>
    </dgm:pt>
    <dgm:pt modelId="{FBA4B6DC-2F7F-4199-8AF4-A7E20CFBC5B1}" type="sibTrans" cxnId="{A852DEEF-D40D-42B1-8038-62F773856432}">
      <dgm:prSet/>
      <dgm:spPr/>
      <dgm:t>
        <a:bodyPr/>
        <a:lstStyle/>
        <a:p>
          <a:endParaRPr lang="ru-RU"/>
        </a:p>
      </dgm:t>
    </dgm:pt>
    <dgm:pt modelId="{A1B14627-FFC8-4308-8274-AC0E061C38DC}">
      <dgm:prSet phldrT="[Текст]"/>
      <dgm:spPr/>
      <dgm:t>
        <a:bodyPr/>
        <a:lstStyle/>
        <a:p>
          <a:endParaRPr lang="ru-RU" dirty="0"/>
        </a:p>
      </dgm:t>
    </dgm:pt>
    <dgm:pt modelId="{AECAF385-9993-4D7D-9B22-DA437C0D0B53}" type="parTrans" cxnId="{9E3B7816-1C65-4418-8E0B-45FD1C2214E3}">
      <dgm:prSet/>
      <dgm:spPr/>
      <dgm:t>
        <a:bodyPr/>
        <a:lstStyle/>
        <a:p>
          <a:endParaRPr lang="ru-RU"/>
        </a:p>
      </dgm:t>
    </dgm:pt>
    <dgm:pt modelId="{9DED664C-6CF5-4B8D-9F73-71950069698E}" type="sibTrans" cxnId="{9E3B7816-1C65-4418-8E0B-45FD1C2214E3}">
      <dgm:prSet/>
      <dgm:spPr/>
      <dgm:t>
        <a:bodyPr/>
        <a:lstStyle/>
        <a:p>
          <a:endParaRPr lang="ru-RU"/>
        </a:p>
      </dgm:t>
    </dgm:pt>
    <dgm:pt modelId="{9CADEE90-C3BA-4738-99AA-4C2C422661D5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D55EDF85-C8D9-49A3-8AEA-56BCF7D1E647}" type="parTrans" cxnId="{13DFBB4C-2723-4311-A9CF-0DC22BFB3864}">
      <dgm:prSet/>
      <dgm:spPr/>
      <dgm:t>
        <a:bodyPr/>
        <a:lstStyle/>
        <a:p>
          <a:endParaRPr lang="ru-RU"/>
        </a:p>
      </dgm:t>
    </dgm:pt>
    <dgm:pt modelId="{37C9934E-368A-4F56-8C7D-E4870EADBF92}" type="sibTrans" cxnId="{13DFBB4C-2723-4311-A9CF-0DC22BFB3864}">
      <dgm:prSet/>
      <dgm:spPr/>
      <dgm:t>
        <a:bodyPr/>
        <a:lstStyle/>
        <a:p>
          <a:endParaRPr lang="ru-RU"/>
        </a:p>
      </dgm:t>
    </dgm:pt>
    <dgm:pt modelId="{4071DD9D-6AB2-43D3-8547-F5402CB7B8D5}">
      <dgm:prSet phldrT="[Текст]" custT="1"/>
      <dgm:spPr/>
      <dgm:t>
        <a:bodyPr/>
        <a:lstStyle/>
        <a:p>
          <a:pPr algn="ctr"/>
          <a:r>
            <a:rPr lang="ru-RU" sz="2800" b="1" dirty="0" smtClean="0"/>
            <a:t>Реализация</a:t>
          </a:r>
          <a:r>
            <a:rPr lang="ru-RU" sz="2800" b="1" baseline="0" dirty="0" smtClean="0"/>
            <a:t> проекта «Успешный учитель – успешные ученики»</a:t>
          </a:r>
          <a:endParaRPr lang="ru-RU" sz="2800" b="1" dirty="0"/>
        </a:p>
      </dgm:t>
    </dgm:pt>
    <dgm:pt modelId="{F880A538-E7EA-432F-A29A-53FAAE8EAE0C}" type="parTrans" cxnId="{53163428-90C8-44AE-B645-24E70F24C948}">
      <dgm:prSet/>
      <dgm:spPr/>
      <dgm:t>
        <a:bodyPr/>
        <a:lstStyle/>
        <a:p>
          <a:endParaRPr lang="ru-RU"/>
        </a:p>
      </dgm:t>
    </dgm:pt>
    <dgm:pt modelId="{ACD39864-6203-4DAD-ADB5-4BFAACD89360}" type="sibTrans" cxnId="{53163428-90C8-44AE-B645-24E70F24C948}">
      <dgm:prSet/>
      <dgm:spPr/>
      <dgm:t>
        <a:bodyPr/>
        <a:lstStyle/>
        <a:p>
          <a:endParaRPr lang="ru-RU"/>
        </a:p>
      </dgm:t>
    </dgm:pt>
    <dgm:pt modelId="{7BBC1FC3-5E20-4201-9AFB-708FD70EC689}" type="pres">
      <dgm:prSet presAssocID="{AA395FC4-F55B-4745-9C4B-3FD634E818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E3B769-18DA-433E-B750-BCAFF5BB2C07}" type="pres">
      <dgm:prSet presAssocID="{BEBB3AA1-2191-4063-A3D5-F114911100FE}" presName="circle1" presStyleLbl="node1" presStyleIdx="0" presStyleCnt="2"/>
      <dgm:spPr/>
    </dgm:pt>
    <dgm:pt modelId="{5737FE7B-B37A-4EF2-8B9A-7EEF39BC55EC}" type="pres">
      <dgm:prSet presAssocID="{BEBB3AA1-2191-4063-A3D5-F114911100FE}" presName="space" presStyleCnt="0"/>
      <dgm:spPr/>
    </dgm:pt>
    <dgm:pt modelId="{83A35B65-48BE-4D46-AFEE-A40F350B3CB3}" type="pres">
      <dgm:prSet presAssocID="{BEBB3AA1-2191-4063-A3D5-F114911100FE}" presName="rect1" presStyleLbl="alignAcc1" presStyleIdx="0" presStyleCnt="2"/>
      <dgm:spPr/>
      <dgm:t>
        <a:bodyPr/>
        <a:lstStyle/>
        <a:p>
          <a:endParaRPr lang="ru-RU"/>
        </a:p>
      </dgm:t>
    </dgm:pt>
    <dgm:pt modelId="{B9BD67E5-18CF-4E50-90B2-35814332D490}" type="pres">
      <dgm:prSet presAssocID="{9CADEE90-C3BA-4738-99AA-4C2C422661D5}" presName="vertSpace2" presStyleLbl="node1" presStyleIdx="0" presStyleCnt="2"/>
      <dgm:spPr/>
    </dgm:pt>
    <dgm:pt modelId="{C89C5C40-04D4-4413-A863-3C00756A23BB}" type="pres">
      <dgm:prSet presAssocID="{9CADEE90-C3BA-4738-99AA-4C2C422661D5}" presName="circle2" presStyleLbl="node1" presStyleIdx="1" presStyleCnt="2"/>
      <dgm:spPr/>
    </dgm:pt>
    <dgm:pt modelId="{E3F0B193-2791-487A-A457-BE8A21025D37}" type="pres">
      <dgm:prSet presAssocID="{9CADEE90-C3BA-4738-99AA-4C2C422661D5}" presName="rect2" presStyleLbl="alignAcc1" presStyleIdx="1" presStyleCnt="2" custScaleX="100274" custScaleY="102266"/>
      <dgm:spPr/>
      <dgm:t>
        <a:bodyPr/>
        <a:lstStyle/>
        <a:p>
          <a:endParaRPr lang="ru-RU"/>
        </a:p>
      </dgm:t>
    </dgm:pt>
    <dgm:pt modelId="{E17B5919-65F7-4126-83F4-A2609652D354}" type="pres">
      <dgm:prSet presAssocID="{BEBB3AA1-2191-4063-A3D5-F114911100FE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F63F0-72E8-4C4F-B519-9EC530D825F2}" type="pres">
      <dgm:prSet presAssocID="{BEBB3AA1-2191-4063-A3D5-F114911100FE}" presName="rect1ChTx" presStyleLbl="alignAcc1" presStyleIdx="1" presStyleCnt="2" custScaleX="156698" custLinFactNeighborX="-10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CA99B-3733-46BD-951E-7511CBB080A4}" type="pres">
      <dgm:prSet presAssocID="{9CADEE90-C3BA-4738-99AA-4C2C422661D5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5220E-92E7-416A-83EB-117D7B054056}" type="pres">
      <dgm:prSet presAssocID="{9CADEE90-C3BA-4738-99AA-4C2C422661D5}" presName="rect2ChTx" presStyleLbl="alignAcc1" presStyleIdx="1" presStyleCnt="2" custScaleX="128351" custLinFactNeighborX="-26882" custLinFactNeighborY="-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3B7816-1C65-4418-8E0B-45FD1C2214E3}" srcId="{BEBB3AA1-2191-4063-A3D5-F114911100FE}" destId="{A1B14627-FFC8-4308-8274-AC0E061C38DC}" srcOrd="0" destOrd="0" parTransId="{AECAF385-9993-4D7D-9B22-DA437C0D0B53}" sibTransId="{9DED664C-6CF5-4B8D-9F73-71950069698E}"/>
    <dgm:cxn modelId="{13DFBB4C-2723-4311-A9CF-0DC22BFB3864}" srcId="{AA395FC4-F55B-4745-9C4B-3FD634E81810}" destId="{9CADEE90-C3BA-4738-99AA-4C2C422661D5}" srcOrd="1" destOrd="0" parTransId="{D55EDF85-C8D9-49A3-8AEA-56BCF7D1E647}" sibTransId="{37C9934E-368A-4F56-8C7D-E4870EADBF92}"/>
    <dgm:cxn modelId="{7C1433BE-F8E5-44FB-A395-7BA076D1D641}" type="presOf" srcId="{A1B14627-FFC8-4308-8274-AC0E061C38DC}" destId="{FDFF63F0-72E8-4C4F-B519-9EC530D825F2}" srcOrd="0" destOrd="0" presId="urn:microsoft.com/office/officeart/2005/8/layout/target3"/>
    <dgm:cxn modelId="{6AF3C925-7F11-43A3-A165-B6035ABDB769}" type="presOf" srcId="{BEBB3AA1-2191-4063-A3D5-F114911100FE}" destId="{83A35B65-48BE-4D46-AFEE-A40F350B3CB3}" srcOrd="0" destOrd="0" presId="urn:microsoft.com/office/officeart/2005/8/layout/target3"/>
    <dgm:cxn modelId="{53163428-90C8-44AE-B645-24E70F24C948}" srcId="{9CADEE90-C3BA-4738-99AA-4C2C422661D5}" destId="{4071DD9D-6AB2-43D3-8547-F5402CB7B8D5}" srcOrd="0" destOrd="0" parTransId="{F880A538-E7EA-432F-A29A-53FAAE8EAE0C}" sibTransId="{ACD39864-6203-4DAD-ADB5-4BFAACD89360}"/>
    <dgm:cxn modelId="{71F9C07D-6465-4055-A3A4-8B8656F5C6EC}" type="presOf" srcId="{9CADEE90-C3BA-4738-99AA-4C2C422661D5}" destId="{03DCA99B-3733-46BD-951E-7511CBB080A4}" srcOrd="1" destOrd="0" presId="urn:microsoft.com/office/officeart/2005/8/layout/target3"/>
    <dgm:cxn modelId="{A852DEEF-D40D-42B1-8038-62F773856432}" srcId="{AA395FC4-F55B-4745-9C4B-3FD634E81810}" destId="{BEBB3AA1-2191-4063-A3D5-F114911100FE}" srcOrd="0" destOrd="0" parTransId="{7B272D42-0893-4FF6-95D7-4B4D0C8E467E}" sibTransId="{FBA4B6DC-2F7F-4199-8AF4-A7E20CFBC5B1}"/>
    <dgm:cxn modelId="{1DD2619D-7C16-40BD-85D3-AB1034FECB34}" type="presOf" srcId="{4071DD9D-6AB2-43D3-8547-F5402CB7B8D5}" destId="{C075220E-92E7-416A-83EB-117D7B054056}" srcOrd="0" destOrd="0" presId="urn:microsoft.com/office/officeart/2005/8/layout/target3"/>
    <dgm:cxn modelId="{6C30CF76-299B-497A-A419-BBCB0AA54BB8}" type="presOf" srcId="{9CADEE90-C3BA-4738-99AA-4C2C422661D5}" destId="{E3F0B193-2791-487A-A457-BE8A21025D37}" srcOrd="0" destOrd="0" presId="urn:microsoft.com/office/officeart/2005/8/layout/target3"/>
    <dgm:cxn modelId="{DDE344B4-731F-455F-9574-BD71ED6A6AA0}" type="presOf" srcId="{AA395FC4-F55B-4745-9C4B-3FD634E81810}" destId="{7BBC1FC3-5E20-4201-9AFB-708FD70EC689}" srcOrd="0" destOrd="0" presId="urn:microsoft.com/office/officeart/2005/8/layout/target3"/>
    <dgm:cxn modelId="{CC6C0D51-F807-4A2C-88B4-91F229E04468}" type="presOf" srcId="{BEBB3AA1-2191-4063-A3D5-F114911100FE}" destId="{E17B5919-65F7-4126-83F4-A2609652D354}" srcOrd="1" destOrd="0" presId="urn:microsoft.com/office/officeart/2005/8/layout/target3"/>
    <dgm:cxn modelId="{6C2CE702-36FF-40A1-B6CB-E08AB757D6C8}" type="presParOf" srcId="{7BBC1FC3-5E20-4201-9AFB-708FD70EC689}" destId="{F3E3B769-18DA-433E-B750-BCAFF5BB2C07}" srcOrd="0" destOrd="0" presId="urn:microsoft.com/office/officeart/2005/8/layout/target3"/>
    <dgm:cxn modelId="{D9DB9FE5-B2C9-4D5F-9F93-7C12A0A85D4D}" type="presParOf" srcId="{7BBC1FC3-5E20-4201-9AFB-708FD70EC689}" destId="{5737FE7B-B37A-4EF2-8B9A-7EEF39BC55EC}" srcOrd="1" destOrd="0" presId="urn:microsoft.com/office/officeart/2005/8/layout/target3"/>
    <dgm:cxn modelId="{705BC407-483C-4E7B-B165-DFD0D5AFB8EE}" type="presParOf" srcId="{7BBC1FC3-5E20-4201-9AFB-708FD70EC689}" destId="{83A35B65-48BE-4D46-AFEE-A40F350B3CB3}" srcOrd="2" destOrd="0" presId="urn:microsoft.com/office/officeart/2005/8/layout/target3"/>
    <dgm:cxn modelId="{30AD035C-4FB0-4041-BD32-195F372DA1CE}" type="presParOf" srcId="{7BBC1FC3-5E20-4201-9AFB-708FD70EC689}" destId="{B9BD67E5-18CF-4E50-90B2-35814332D490}" srcOrd="3" destOrd="0" presId="urn:microsoft.com/office/officeart/2005/8/layout/target3"/>
    <dgm:cxn modelId="{51CF4336-18EB-430D-9D0A-984FA5C186C5}" type="presParOf" srcId="{7BBC1FC3-5E20-4201-9AFB-708FD70EC689}" destId="{C89C5C40-04D4-4413-A863-3C00756A23BB}" srcOrd="4" destOrd="0" presId="urn:microsoft.com/office/officeart/2005/8/layout/target3"/>
    <dgm:cxn modelId="{D8B835CA-564A-4504-B264-190B3D758A34}" type="presParOf" srcId="{7BBC1FC3-5E20-4201-9AFB-708FD70EC689}" destId="{E3F0B193-2791-487A-A457-BE8A21025D37}" srcOrd="5" destOrd="0" presId="urn:microsoft.com/office/officeart/2005/8/layout/target3"/>
    <dgm:cxn modelId="{AB9A78AD-C5C3-4D93-AFDB-4A25291526D5}" type="presParOf" srcId="{7BBC1FC3-5E20-4201-9AFB-708FD70EC689}" destId="{E17B5919-65F7-4126-83F4-A2609652D354}" srcOrd="6" destOrd="0" presId="urn:microsoft.com/office/officeart/2005/8/layout/target3"/>
    <dgm:cxn modelId="{DFDC7E12-20F6-43B2-9418-EE445A4CB544}" type="presParOf" srcId="{7BBC1FC3-5E20-4201-9AFB-708FD70EC689}" destId="{FDFF63F0-72E8-4C4F-B519-9EC530D825F2}" srcOrd="7" destOrd="0" presId="urn:microsoft.com/office/officeart/2005/8/layout/target3"/>
    <dgm:cxn modelId="{45106C2A-7F82-483E-B30B-4C7C7E21095D}" type="presParOf" srcId="{7BBC1FC3-5E20-4201-9AFB-708FD70EC689}" destId="{03DCA99B-3733-46BD-951E-7511CBB080A4}" srcOrd="8" destOrd="0" presId="urn:microsoft.com/office/officeart/2005/8/layout/target3"/>
    <dgm:cxn modelId="{F06D4DEF-8956-4F15-AC71-406A64F28C67}" type="presParOf" srcId="{7BBC1FC3-5E20-4201-9AFB-708FD70EC689}" destId="{C075220E-92E7-416A-83EB-117D7B054056}" srcOrd="9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14EA1-F000-44DC-853F-3FF2C4B9389D}" type="datetimeFigureOut">
              <a:rPr lang="ru-RU" smtClean="0"/>
              <a:pPr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760DC-A843-40A7-8783-76ABCE6678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7772400" cy="30718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повышения производительности педагогического труда молодых педагогов на примере МБОУ «</a:t>
            </a:r>
            <a:r>
              <a:rPr lang="ru-RU" dirty="0" err="1" smtClean="0"/>
              <a:t>Очёрская</a:t>
            </a:r>
            <a:r>
              <a:rPr lang="ru-RU" dirty="0" smtClean="0"/>
              <a:t> средняя общеобразовательная школа»2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4714884"/>
            <a:ext cx="6400800" cy="1752600"/>
          </a:xfrm>
        </p:spPr>
        <p:txBody>
          <a:bodyPr/>
          <a:lstStyle/>
          <a:p>
            <a:r>
              <a:rPr lang="ru-RU" dirty="0" smtClean="0"/>
              <a:t>Учитель МБОУ «</a:t>
            </a:r>
            <a:r>
              <a:rPr lang="ru-RU" dirty="0" err="1" smtClean="0"/>
              <a:t>Очерская</a:t>
            </a:r>
            <a:r>
              <a:rPr lang="ru-RU" dirty="0" smtClean="0"/>
              <a:t> средняя общеобразовательная школа№2»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Противоречия при определения производительности труда натуральным методом: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04351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количество обучающихся в регионе ограничено и неравномерно распределяется по уровням обучения;</a:t>
            </a:r>
          </a:p>
          <a:p>
            <a:pPr lvl="0"/>
            <a:r>
              <a:rPr lang="ru-RU" dirty="0" smtClean="0"/>
              <a:t>наполняемость одного класса образовательной организации различна в зависимости от контингента обучающихся;</a:t>
            </a:r>
          </a:p>
          <a:p>
            <a:pPr lvl="0"/>
            <a:r>
              <a:rPr lang="ru-RU" dirty="0" smtClean="0"/>
              <a:t>количество педагогических работников, реализующих образовательную программу соответствующего уровня, зависит от нагрузки, установленной в виде нормы часов за ставку заработной платы, а также профиля преподаваемого предмета;</a:t>
            </a:r>
          </a:p>
          <a:p>
            <a:pPr lvl="0"/>
            <a:r>
              <a:rPr lang="ru-RU" dirty="0" smtClean="0"/>
              <a:t>место нахождения образовательной организации (город, село) и другие.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Стоимостной метод:</a:t>
            </a:r>
          </a:p>
          <a:p>
            <a:pPr>
              <a:buNone/>
            </a:pPr>
            <a:r>
              <a:rPr lang="ru-RU" dirty="0" smtClean="0"/>
              <a:t>«сумма выделенных бюджетных средств на одного работника»</a:t>
            </a:r>
          </a:p>
          <a:p>
            <a:pPr>
              <a:buNone/>
            </a:pPr>
            <a:r>
              <a:rPr lang="ru-RU" dirty="0" smtClean="0"/>
              <a:t>Важно, что производительность труда отдельного педагогического работника им измерить невозможно, так как в финансировании образовательного учреждения не предусмотрено выделение суммы по отдельным группам работающих.</a:t>
            </a:r>
          </a:p>
          <a:p>
            <a:pPr>
              <a:buNone/>
            </a:pPr>
            <a:endParaRPr lang="ru-RU" u="sng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Способы измерения производительности педагогического труда</a:t>
            </a: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Способы измерения производительности педагогического труда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86874" cy="5214974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4400" u="sng" dirty="0" smtClean="0"/>
              <a:t>Трудовой метод:</a:t>
            </a:r>
          </a:p>
          <a:p>
            <a:pPr algn="ctr">
              <a:buNone/>
            </a:pPr>
            <a:endParaRPr lang="ru-RU" u="sng" dirty="0" smtClean="0"/>
          </a:p>
          <a:p>
            <a:pPr>
              <a:buNone/>
            </a:pPr>
            <a:r>
              <a:rPr lang="ru-RU" dirty="0" smtClean="0"/>
              <a:t>рассматриваются показатели интенсивности и экстенсивности.</a:t>
            </a:r>
          </a:p>
          <a:p>
            <a:pPr>
              <a:buNone/>
            </a:pPr>
            <a:r>
              <a:rPr lang="ru-RU" sz="4400" i="1" u="sng" dirty="0" smtClean="0"/>
              <a:t>Интенсивность труда-</a:t>
            </a:r>
            <a:r>
              <a:rPr lang="ru-RU" sz="4400" dirty="0" smtClean="0"/>
              <a:t> степень напряженности рабочей силы в процессе труда и измеряющаяся количеством труда, затрачиваемого работником в единицу времени.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400" i="1" u="sng" dirty="0" smtClean="0"/>
              <a:t>Экстенсивность труда </a:t>
            </a:r>
            <a:r>
              <a:rPr lang="ru-RU" sz="4400" dirty="0" smtClean="0"/>
              <a:t>- количество труда затрачиваемое работником в процессе производства за определённый промежуток времени, может увеличиваться или сокращаться в зависимости от изменения продолжительности рабочего дня.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«Показатели эффективности школы и педагога»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Результаты Единого государственного экзамена;</a:t>
            </a:r>
          </a:p>
          <a:p>
            <a:r>
              <a:rPr lang="ru-RU" dirty="0" smtClean="0"/>
              <a:t>численность обучающихся;</a:t>
            </a:r>
          </a:p>
          <a:p>
            <a:r>
              <a:rPr lang="ru-RU" dirty="0" smtClean="0"/>
              <a:t>численность обучающихся, оставленных на повторное освоение образовательной программы;</a:t>
            </a:r>
          </a:p>
          <a:p>
            <a:r>
              <a:rPr lang="ru-RU" dirty="0" smtClean="0"/>
              <a:t> численность педагогических работников;</a:t>
            </a:r>
          </a:p>
          <a:p>
            <a:r>
              <a:rPr lang="ru-RU" dirty="0" smtClean="0"/>
              <a:t> численность молодых специалистов;</a:t>
            </a:r>
          </a:p>
          <a:p>
            <a:r>
              <a:rPr lang="ru-RU" dirty="0" err="1" smtClean="0"/>
              <a:t>Категорийность</a:t>
            </a:r>
            <a:r>
              <a:rPr lang="ru-RU" dirty="0" smtClean="0"/>
              <a:t> педагогов.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Факторы влияющие, на производительность труда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Внутриорганизационные резервы роста производительности труда:</a:t>
            </a:r>
          </a:p>
          <a:p>
            <a:pPr lvl="0"/>
            <a:r>
              <a:rPr lang="ru-RU" dirty="0" smtClean="0"/>
              <a:t>улучшение использования рабочего времени;</a:t>
            </a:r>
          </a:p>
          <a:p>
            <a:pPr lvl="0"/>
            <a:r>
              <a:rPr lang="ru-RU" dirty="0" smtClean="0"/>
              <a:t>резервы улучшения структуры, повышения компетентности кадров.</a:t>
            </a:r>
          </a:p>
          <a:p>
            <a:pPr>
              <a:buNone/>
            </a:pPr>
            <a:endParaRPr lang="ru-RU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Анализ системы управления в  МБОУ «</a:t>
            </a:r>
            <a:r>
              <a:rPr lang="ru-RU" sz="3100" dirty="0" err="1" smtClean="0"/>
              <a:t>Очерская</a:t>
            </a:r>
            <a:r>
              <a:rPr lang="ru-RU" sz="3100" dirty="0" smtClean="0"/>
              <a:t> средняя общеобразовательная школа №2»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Содержимое 3" descr="DSC037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285860"/>
            <a:ext cx="3715789" cy="2477193"/>
          </a:xfrm>
          <a:prstGeom prst="rect">
            <a:avLst/>
          </a:prstGeom>
        </p:spPr>
      </p:pic>
      <p:pic>
        <p:nvPicPr>
          <p:cNvPr id="5" name="Содержимое 5" descr="image_135783812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3714752"/>
            <a:ext cx="4185078" cy="279877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86248" y="1500174"/>
            <a:ext cx="42862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Город Очёр находится на расстоянии 113 км от Перми.</a:t>
            </a:r>
          </a:p>
          <a:p>
            <a:r>
              <a:rPr lang="ru-RU" sz="2000" dirty="0" smtClean="0"/>
              <a:t>	Численность населения городского округа 14 тысяч человек.</a:t>
            </a:r>
          </a:p>
        </p:txBody>
      </p:sp>
      <p:pic>
        <p:nvPicPr>
          <p:cNvPr id="7" name="Содержимое 3" descr="Без названия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3" y="3286124"/>
            <a:ext cx="5001588" cy="277496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Уровень </a:t>
            </a:r>
            <a:r>
              <a:rPr lang="ru-RU" dirty="0" smtClean="0"/>
              <a:t>образования и </a:t>
            </a:r>
            <a:r>
              <a:rPr lang="ru-RU" dirty="0" err="1" smtClean="0"/>
              <a:t>категорийность</a:t>
            </a:r>
            <a:r>
              <a:rPr lang="ru-RU" dirty="0" smtClean="0"/>
              <a:t> </a:t>
            </a:r>
            <a:r>
              <a:rPr lang="ru-RU" dirty="0"/>
              <a:t>персонала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571720"/>
          <a:ext cx="464343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714876" y="2000240"/>
          <a:ext cx="4214842" cy="431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7150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Анализ результатов мониторингов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8" y="1500174"/>
          <a:ext cx="7643866" cy="496781"/>
        </p:xfrm>
        <a:graphic>
          <a:graphicData uri="http://schemas.openxmlformats.org/drawingml/2006/table">
            <a:tbl>
              <a:tblPr/>
              <a:tblGrid>
                <a:gridCol w="1571635"/>
                <a:gridCol w="1125440"/>
                <a:gridCol w="973541"/>
                <a:gridCol w="970482"/>
                <a:gridCol w="993424"/>
                <a:gridCol w="1066077"/>
                <a:gridCol w="943267"/>
              </a:tblGrid>
              <a:tr h="172658">
                <a:tc>
                  <a:txBody>
                    <a:bodyPr/>
                    <a:lstStyle/>
                    <a:p>
                      <a:pPr marL="371475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06475" marR="100266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69850" marR="112776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123">
                <a:tc>
                  <a:txBody>
                    <a:bodyPr/>
                    <a:lstStyle/>
                    <a:p>
                      <a:pPr marL="698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7081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Округ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Край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Школа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Округ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Край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318" marR="67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2071678"/>
          <a:ext cx="7572427" cy="3214710"/>
        </p:xfrm>
        <a:graphic>
          <a:graphicData uri="http://schemas.openxmlformats.org/drawingml/2006/table">
            <a:tbl>
              <a:tblPr/>
              <a:tblGrid>
                <a:gridCol w="1556572"/>
                <a:gridCol w="1079234"/>
                <a:gridCol w="987169"/>
                <a:gridCol w="987169"/>
                <a:gridCol w="987169"/>
                <a:gridCol w="1096254"/>
                <a:gridCol w="878860"/>
              </a:tblGrid>
              <a:tr h="642942">
                <a:tc>
                  <a:txBody>
                    <a:bodyPr/>
                    <a:lstStyle/>
                    <a:p>
                      <a:pPr marL="69850" algn="l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5245" marR="47625"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42,2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2720" marR="166370"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46,6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8125" marR="235585"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50,5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 algn="l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37,3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5405" algn="l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46,9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50,8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69850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5245" marR="4762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51,5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2720" marR="16637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51,2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8125" marR="23558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50,8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27,0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5405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49,4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50,1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69850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5245" marR="4762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39,7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2720" marR="166370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58,6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8125" marR="235585" algn="ctr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55,8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33,9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5405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51,0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52,9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69850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340" marR="5207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2720" marR="16637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53,0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8125" marR="23558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49,0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41,5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5405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51,8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50,8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69850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История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340" marR="5207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2720" marR="16637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54,4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8125" marR="235585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51,7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22,0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5405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57,4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50,8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Таблица 7. результаты ОГЭ 2018-2019 г.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Результаты корреляции баллов ОГЭ и стажа учителей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4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школы ОГЭ в баллах (средние баллы)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Стаж учителя (педагогический в годах)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русский язык (2019г)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математика (2019г)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физика (2019г)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информатика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(2019г)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обществознание (2019г)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география (2019г)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история (2019г.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биология (2018)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химия (2018г)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литература (2017)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u="sng" dirty="0" smtClean="0"/>
                        <a:t>корреляция</a:t>
                      </a:r>
                      <a:endParaRPr lang="ru-RU" sz="20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u="sng" dirty="0" smtClean="0"/>
                        <a:t>0,72</a:t>
                      </a:r>
                      <a:endParaRPr lang="ru-RU" sz="20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357982"/>
          </a:xfrm>
        </p:spPr>
        <p:txBody>
          <a:bodyPr>
            <a:normAutofit/>
          </a:bodyPr>
          <a:lstStyle/>
          <a:p>
            <a:r>
              <a:rPr lang="ru-RU" b="1" dirty="0" smtClean="0"/>
              <a:t>Актуальность </a:t>
            </a:r>
            <a:r>
              <a:rPr lang="ru-RU" dirty="0"/>
              <a:t>данного исследования обусловлена тем фактом, что персонал имеет определенный потенциал и является важным фактором повышения эффективности и конкурентоспособности но только организации, но и страны в целом</a:t>
            </a:r>
            <a:r>
              <a:rPr lang="ru-RU" dirty="0" smtClean="0"/>
              <a:t>.</a:t>
            </a:r>
            <a:r>
              <a:rPr lang="ru-RU" dirty="0"/>
              <a:t> В стратегической перспективе успех деятельности образовательной организации в условиях перехода к инновациям обеспечить могут именно профессионально подготовленный педагогический коллектив. 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Рекомендации по повышению производительности труда молодых педагогов: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4296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00496" y="1643050"/>
            <a:ext cx="44291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Контроль за психологической и профессиональной адаптацией молодого специалиста </a:t>
            </a:r>
            <a:endParaRPr lang="ru-RU" sz="24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«Школа молодого педагога»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Наставничество;</a:t>
            </a:r>
          </a:p>
          <a:p>
            <a:r>
              <a:rPr lang="ru-RU" dirty="0" smtClean="0"/>
              <a:t>Участие в конкурсах педагогического мастерства, научных конференциях и  семинарах;</a:t>
            </a:r>
          </a:p>
          <a:p>
            <a:r>
              <a:rPr lang="ru-RU" dirty="0" smtClean="0"/>
              <a:t>индивидуальные психологические занятия индивидуального подхода в зависимости от входных результатов тестов.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Проект «Успешный учитель –успешные ученики»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u="sng" dirty="0" smtClean="0"/>
              <a:t>Мероприятия проекта</a:t>
            </a:r>
          </a:p>
          <a:p>
            <a:pPr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Провести обучение для педагогов по проектным технологиям и методической грамотности специалистами из Перми и методических объединения города.</a:t>
            </a:r>
          </a:p>
          <a:p>
            <a:pPr>
              <a:buNone/>
            </a:pPr>
            <a:r>
              <a:rPr lang="ru-RU" dirty="0" smtClean="0"/>
              <a:t>2) Провести конкурс социально-педагогических  проектов, направленных на преобразование социальных процессов, явлений, условий с помощью педагогических средств и содействовать реализации проектов победителей</a:t>
            </a:r>
          </a:p>
          <a:p>
            <a:pPr>
              <a:buNone/>
            </a:pPr>
            <a:r>
              <a:rPr lang="ru-RU" dirty="0" smtClean="0"/>
              <a:t>3) Реализовать 3 </a:t>
            </a:r>
            <a:r>
              <a:rPr lang="ru-RU" dirty="0" err="1" smtClean="0"/>
              <a:t>малозатратных</a:t>
            </a:r>
            <a:r>
              <a:rPr lang="ru-RU" dirty="0" smtClean="0"/>
              <a:t> проекта (3 проекта-победителя) через проведение мероприятий, предусмотренных данными проектами для обучающихся школы №2.</a:t>
            </a:r>
          </a:p>
          <a:p>
            <a:pPr>
              <a:buNone/>
            </a:pPr>
            <a:r>
              <a:rPr lang="ru-RU" dirty="0" smtClean="0"/>
              <a:t>4) Написать  и опубликовать (или защитить) 1 статью  по методической работе педагога в школе. (методическая находка).</a:t>
            </a:r>
          </a:p>
          <a:p>
            <a:pPr>
              <a:buNone/>
            </a:pPr>
            <a:r>
              <a:rPr lang="ru-RU" dirty="0" smtClean="0"/>
              <a:t>5) Содействовать участию молодых педагогов к участии конкурсов </a:t>
            </a:r>
            <a:r>
              <a:rPr lang="ru-RU" dirty="0" err="1" smtClean="0"/>
              <a:t>профмастерства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Рекомендации по повышению производительности труда молодых педагогов: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4296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00496" y="1643050"/>
            <a:ext cx="44291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Контроль за психологической и профессиональной адаптацией молодого специалиста </a:t>
            </a:r>
            <a:endParaRPr lang="ru-R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357982"/>
          </a:xfrm>
        </p:spPr>
        <p:txBody>
          <a:bodyPr/>
          <a:lstStyle/>
          <a:p>
            <a:r>
              <a:rPr lang="ru-RU" dirty="0" smtClean="0"/>
              <a:t>В МБОУ «ОСОШ№2» работают 22 педагога, в том числе руководитель. </a:t>
            </a:r>
          </a:p>
          <a:p>
            <a:r>
              <a:rPr lang="ru-RU" dirty="0" smtClean="0"/>
              <a:t>8 учителей имеют стаж менее 8 лет. Эти педагоги не проходят </a:t>
            </a:r>
            <a:r>
              <a:rPr lang="ru-RU" dirty="0"/>
              <a:t>аттестацию, а только лишь подтверждают соответствие занимаемой должности.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000496" y="2928934"/>
            <a:ext cx="192882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42844" y="4303455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Цель: </a:t>
            </a:r>
            <a:r>
              <a:rPr lang="ru-RU" sz="3200" dirty="0"/>
              <a:t>разработать и обосновать программу повышения производительности педагогического труда молодых педагогов в образовательной организации МБОУ «</a:t>
            </a:r>
            <a:r>
              <a:rPr lang="ru-RU" sz="3200" dirty="0" err="1"/>
              <a:t>Очёрская</a:t>
            </a:r>
            <a:r>
              <a:rPr lang="ru-RU" sz="3200" dirty="0"/>
              <a:t> средняя школа №2».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Задачи:</a:t>
            </a:r>
          </a:p>
          <a:p>
            <a:pPr>
              <a:buNone/>
            </a:pPr>
            <a:r>
              <a:rPr lang="ru-RU" dirty="0" smtClean="0"/>
              <a:t> 1. Изучить сущность понятия производительность труда в педагогической деятельности.</a:t>
            </a:r>
          </a:p>
          <a:p>
            <a:pPr>
              <a:buNone/>
            </a:pPr>
            <a:r>
              <a:rPr lang="ru-RU" dirty="0" smtClean="0"/>
              <a:t>2. Провести анализ системы управления и процесса управления производительности педагогического труда в  МБОУ «ОСОШ №2».</a:t>
            </a:r>
          </a:p>
          <a:p>
            <a:pPr>
              <a:buNone/>
            </a:pPr>
            <a:r>
              <a:rPr lang="ru-RU" dirty="0" smtClean="0"/>
              <a:t>3. Разработать программу по повышению производительности педагогического труда молодых педагогов в МБОУ «СОШ №2» г. Очера.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569755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Производительность труда</a:t>
            </a:r>
            <a:r>
              <a:rPr lang="ru-RU" dirty="0" smtClean="0"/>
              <a:t> – это важная категория как экономической, так и общественной стороны жизни человеческого общества. Она может измеряться как количеством произведенного продукта или затратами труда, так и качеством выполненных работ или созданного изделия.</a:t>
            </a:r>
          </a:p>
          <a:p>
            <a:pPr>
              <a:buNone/>
            </a:pPr>
            <a:r>
              <a:rPr lang="ru-RU" i="1" dirty="0" smtClean="0"/>
              <a:t>Учёные, которые внесли вклад в изучении категории «производительности труда»:</a:t>
            </a:r>
          </a:p>
          <a:p>
            <a:pPr>
              <a:buNone/>
            </a:pPr>
            <a:r>
              <a:rPr lang="ru-RU" u="sng" dirty="0" smtClean="0"/>
              <a:t>А.Смит, </a:t>
            </a:r>
            <a:r>
              <a:rPr lang="ru-RU" u="sng" dirty="0" err="1" smtClean="0"/>
              <a:t>Д.Рикардо</a:t>
            </a:r>
            <a:r>
              <a:rPr lang="ru-RU" u="sng" dirty="0" smtClean="0"/>
              <a:t>, К. Маркс, А. К. </a:t>
            </a:r>
            <a:r>
              <a:rPr lang="ru-RU" u="sng" dirty="0" err="1" smtClean="0"/>
              <a:t>Гастев</a:t>
            </a:r>
            <a:r>
              <a:rPr lang="ru-RU" u="sng" dirty="0" smtClean="0"/>
              <a:t> А.К., С.Г.Струмилин</a:t>
            </a:r>
          </a:p>
          <a:p>
            <a:pPr>
              <a:buNone/>
            </a:pPr>
            <a:endParaRPr lang="ru-RU" u="sng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572560" cy="5697559"/>
          </a:xfrm>
        </p:spPr>
        <p:txBody>
          <a:bodyPr>
            <a:normAutofit/>
          </a:bodyPr>
          <a:lstStyle/>
          <a:p>
            <a:r>
              <a:rPr lang="ru-RU" b="1" dirty="0" smtClean="0"/>
              <a:t>Экономическое значение производительности труда состоит в том</a:t>
            </a:r>
            <a:r>
              <a:rPr lang="ru-RU" dirty="0" smtClean="0"/>
              <a:t>, что её рост оказывает прямое влияние на увеличение массы и нормы прибавочного продукта. Также производительность труда проявляется в виде сокращения времени оборота, что позволяет за меньшее время увеличить количество оборотов капитала. Повышение производительности труда также помогает предприятиям делать свою продукцию более конкурентоспособной.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ru-RU" b="1" dirty="0" smtClean="0"/>
              <a:t>Эффективность образования </a:t>
            </a:r>
            <a:r>
              <a:rPr lang="ru-RU" dirty="0" smtClean="0"/>
              <a:t>– фактор, который сводится к тому, чтобы на каждую единицу затрат на образование иметь существенное увеличение общественного продукта. Эффективность образования связана с производительностью труда педагога, результативностью и качеством его труда.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Способы измерения производительности педагогического труда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Натуральный метод</a:t>
            </a:r>
          </a:p>
          <a:p>
            <a:r>
              <a:rPr lang="ru-RU" dirty="0" smtClean="0"/>
              <a:t>«количество обучающихся, приходящихся на одного педагогического работника», при котором количество обучающихся делилось на количество педагогических работников.</a:t>
            </a:r>
          </a:p>
          <a:p>
            <a:r>
              <a:rPr lang="ru-RU" dirty="0" smtClean="0"/>
              <a:t>Для системы общего образования – увеличение числа обучающихся в расчёте на одного педагогического работника с 10,9 в 2012 году до 13 в 2018 году.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«Эффективный контракт» </a:t>
            </a:r>
            <a:r>
              <a:rPr lang="ru-RU" dirty="0" smtClean="0"/>
              <a:t>- это трудовой договор с работником, в котором конкретизированы:  его должностные обязанности, условия оплаты труда, показатели и критерии оценки эффективности деятельности для назначения стимулирующих выплат в зависимости от результатов труда и качества оказываемых государственных (муниципальных) услуг,  а также меры социальной поддержки.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1047</Words>
  <Application>Microsoft Office PowerPoint</Application>
  <PresentationFormat>Экран (4:3)</PresentationFormat>
  <Paragraphs>166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Проблема повышения производительности педагогического труда молодых педагогов на примере МБОУ «Очёрская средняя общеобразовательная школа»2 </vt:lpstr>
      <vt:lpstr>Слайд 2</vt:lpstr>
      <vt:lpstr>Слайд 3</vt:lpstr>
      <vt:lpstr>Слайд 4</vt:lpstr>
      <vt:lpstr>Слайд 5</vt:lpstr>
      <vt:lpstr>Слайд 6</vt:lpstr>
      <vt:lpstr>Слайд 7</vt:lpstr>
      <vt:lpstr>Способы измерения производительности педагогического труда</vt:lpstr>
      <vt:lpstr>Слайд 9</vt:lpstr>
      <vt:lpstr>Противоречия при определения производительности труда натуральным методом:</vt:lpstr>
      <vt:lpstr>Способы измерения производительности педагогического труда</vt:lpstr>
      <vt:lpstr>Способы измерения производительности педагогического труда</vt:lpstr>
      <vt:lpstr>«Показатели эффективности школы и педагога» </vt:lpstr>
      <vt:lpstr>Факторы влияющие, на производительность труда </vt:lpstr>
      <vt:lpstr>Слайд 15</vt:lpstr>
      <vt:lpstr>Анализ системы управления в  МБОУ «Очерская средняя общеобразовательная школа №2» </vt:lpstr>
      <vt:lpstr>Уровень образования и категорийность персонала</vt:lpstr>
      <vt:lpstr>    Анализ результатов мониторингов  </vt:lpstr>
      <vt:lpstr>Результаты корреляции баллов ОГЭ и стажа учителей</vt:lpstr>
      <vt:lpstr> Рекомендации по повышению производительности труда молодых педагогов:</vt:lpstr>
      <vt:lpstr>«Школа молодого педагога»</vt:lpstr>
      <vt:lpstr>Проект «Успешный учитель –успешные ученики»</vt:lpstr>
      <vt:lpstr> Рекомендации по повышению производительности труда молодых педагогов: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повышения производительности педагогического труда молодых педагогов на примере МБОУ «Очёрская средняя общеобразовательная школа»2</dc:title>
  <dc:creator>Алексей и Наталья</dc:creator>
  <cp:lastModifiedBy>Алексей и Наталья</cp:lastModifiedBy>
  <cp:revision>31</cp:revision>
  <dcterms:created xsi:type="dcterms:W3CDTF">2021-09-26T13:12:28Z</dcterms:created>
  <dcterms:modified xsi:type="dcterms:W3CDTF">2022-05-24T18:14:57Z</dcterms:modified>
</cp:coreProperties>
</file>