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614"/>
    <a:srgbClr val="E3797C"/>
    <a:srgbClr val="AE060A"/>
    <a:srgbClr val="BA060A"/>
    <a:srgbClr val="CF2B2F"/>
    <a:srgbClr val="9F67B5"/>
    <a:srgbClr val="893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47667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Кукольное ателье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5516265" cy="427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27038"/>
            <a:ext cx="8280920" cy="1705818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solidFill>
                  <a:srgbClr val="0070C0"/>
                </a:solidFill>
              </a:rPr>
              <a:t>Модное кукольное дефиле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2387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3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3117" y="4005064"/>
            <a:ext cx="4722939" cy="2223120"/>
          </a:xfrm>
        </p:spPr>
        <p:txBody>
          <a:bodyPr>
            <a:normAutofit/>
          </a:bodyPr>
          <a:lstStyle/>
          <a:p>
            <a:pPr algn="r"/>
            <a:r>
              <a:rPr lang="ru-RU" sz="5400" b="1" dirty="0" smtClean="0">
                <a:solidFill>
                  <a:srgbClr val="0070C0"/>
                </a:solidFill>
              </a:rPr>
              <a:t>ЦВЕТОВОЙ КРУГ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824536" cy="355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960440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5177653" y="625252"/>
            <a:ext cx="3291136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0070C0"/>
                </a:solidFill>
              </a:rPr>
              <a:t>РАДУГА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06254"/>
            <a:ext cx="3600400" cy="550738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основные </a:t>
            </a:r>
            <a:r>
              <a:rPr lang="ru-RU" b="1" dirty="0" smtClean="0">
                <a:solidFill>
                  <a:srgbClr val="0070C0"/>
                </a:solidFill>
              </a:rPr>
              <a:t>цвета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617197" cy="251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2758236" cy="263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2428"/>
            <a:ext cx="2714327" cy="26096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77408" y="2780928"/>
            <a:ext cx="3917276" cy="5715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</a:rPr>
              <a:t>составные цвета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74463" y="5877272"/>
            <a:ext cx="4464496" cy="62286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</a:rPr>
              <a:t>производные цвета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кольцо </a:t>
            </a:r>
            <a:r>
              <a:rPr lang="ru-RU" sz="5400" b="1" dirty="0" err="1">
                <a:solidFill>
                  <a:srgbClr val="0070C0"/>
                </a:solidFill>
              </a:rPr>
              <a:t>Иттена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89654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2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896544" cy="459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CF2B2F"/>
                </a:solidFill>
              </a:rPr>
              <a:t>круг </a:t>
            </a:r>
            <a:r>
              <a:rPr lang="ru-RU" sz="5400" b="1" dirty="0" err="1" smtClean="0">
                <a:solidFill>
                  <a:srgbClr val="CF2B2F"/>
                </a:solidFill>
              </a:rPr>
              <a:t>Иттена</a:t>
            </a:r>
            <a:endParaRPr lang="ru-RU" sz="5400" b="1" dirty="0">
              <a:solidFill>
                <a:srgbClr val="CF2B2F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788024" y="1844824"/>
            <a:ext cx="3600400" cy="550738"/>
          </a:xfrm>
        </p:spPr>
        <p:txBody>
          <a:bodyPr/>
          <a:lstStyle/>
          <a:p>
            <a:r>
              <a:rPr lang="ru-RU" b="1" dirty="0">
                <a:solidFill>
                  <a:srgbClr val="E3797C"/>
                </a:solidFill>
              </a:rPr>
              <a:t>Осветлённый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41315" y="3345848"/>
            <a:ext cx="3456384" cy="550738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AE060A"/>
                </a:solidFill>
              </a:rPr>
              <a:t>Приглушённый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5085184"/>
            <a:ext cx="3600400" cy="55073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660614"/>
                </a:solidFill>
              </a:rPr>
              <a:t>Затемнённый 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043325" y="3623809"/>
            <a:ext cx="1345379" cy="165230"/>
          </a:xfrm>
          <a:prstGeom prst="rightArrow">
            <a:avLst/>
          </a:prstGeom>
          <a:solidFill>
            <a:srgbClr val="AE06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E060A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6928696">
            <a:off x="4034661" y="2847593"/>
            <a:ext cx="1345379" cy="165230"/>
          </a:xfrm>
          <a:prstGeom prst="rightArrow">
            <a:avLst/>
          </a:prstGeom>
          <a:solidFill>
            <a:srgbClr val="E37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E060A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2594504">
            <a:off x="3610615" y="4594010"/>
            <a:ext cx="1974035" cy="230398"/>
          </a:xfrm>
          <a:prstGeom prst="rightArrow">
            <a:avLst/>
          </a:prstGeom>
          <a:solidFill>
            <a:srgbClr val="6606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E06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9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204</TotalTime>
  <Words>24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Презентация PowerPoint</vt:lpstr>
      <vt:lpstr>Презентация PowerPoint</vt:lpstr>
      <vt:lpstr>ЦВЕТОВОЙ КРУГ</vt:lpstr>
      <vt:lpstr>основные цвета </vt:lpstr>
      <vt:lpstr>кольцо Иттена</vt:lpstr>
      <vt:lpstr>Осветлённый</vt:lpstr>
      <vt:lpstr>Работа в группах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Попова</cp:lastModifiedBy>
  <cp:revision>7</cp:revision>
  <dcterms:modified xsi:type="dcterms:W3CDTF">2022-03-17T06:16:27Z</dcterms:modified>
</cp:coreProperties>
</file>