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C73A8E-FE72-491F-BFDF-3AB713011D4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E0F84-B1C2-40B0-85C9-7D573945BF1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97152"/>
            <a:ext cx="4528592" cy="720080"/>
          </a:xfrm>
        </p:spPr>
        <p:txBody>
          <a:bodyPr/>
          <a:lstStyle/>
          <a:p>
            <a:pPr algn="r"/>
            <a:r>
              <a:rPr lang="ru-RU" dirty="0" smtClean="0"/>
              <a:t>Творческая Мастерская</a:t>
            </a:r>
          </a:p>
          <a:p>
            <a:pPr algn="r"/>
            <a:r>
              <a:rPr lang="ru-RU" dirty="0" smtClean="0"/>
              <a:t>Майер Ю.Р.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920"/>
            <a:ext cx="4246240" cy="1716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</a:t>
            </a:r>
            <a:r>
              <a:rPr lang="ru-RU" dirty="0" err="1" smtClean="0"/>
              <a:t>карандашницы</a:t>
            </a:r>
            <a:r>
              <a:rPr lang="ru-RU" dirty="0" smtClean="0"/>
              <a:t> из фетра</a:t>
            </a:r>
            <a:endParaRPr lang="ru-RU" dirty="0"/>
          </a:p>
        </p:txBody>
      </p:sp>
      <p:pic>
        <p:nvPicPr>
          <p:cNvPr id="5" name="Рисунок 4" descr="D:\Фото\детские работы\поделки из бросового материала\IMG_13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4953" y="1553225"/>
            <a:ext cx="4968554" cy="382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53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работы над изделием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Создание заготовок из втулок</a:t>
            </a:r>
          </a:p>
        </p:txBody>
      </p:sp>
      <p:pic>
        <p:nvPicPr>
          <p:cNvPr id="5" name="Рисунок 4" descr="D:\Распечатать\IMG_408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76745" y="2246072"/>
            <a:ext cx="2599298" cy="3380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Распечатать\IMG_408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324578" y="2347750"/>
            <a:ext cx="2599298" cy="3240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283968" y="3936561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0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работы над изделием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68680" lvl="3" indent="0"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           Оклеивание </a:t>
            </a:r>
            <a:r>
              <a:rPr lang="ru-RU" sz="2700" dirty="0">
                <a:solidFill>
                  <a:schemeClr val="tx1"/>
                </a:solidFill>
              </a:rPr>
              <a:t>втулок </a:t>
            </a:r>
            <a:r>
              <a:rPr lang="ru-RU" sz="2700" dirty="0" smtClean="0">
                <a:solidFill>
                  <a:schemeClr val="tx1"/>
                </a:solidFill>
              </a:rPr>
              <a:t>фетром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:\Распечатать\IMG_40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511" y="2276872"/>
            <a:ext cx="4752975" cy="345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4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работы над изделием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Оклеивание компьютерного диска фетром</a:t>
            </a:r>
            <a:endParaRPr lang="ru-RU" dirty="0"/>
          </a:p>
        </p:txBody>
      </p:sp>
      <p:pic>
        <p:nvPicPr>
          <p:cNvPr id="5" name="Рисунок 4" descr="D:\Распечатать\IMG_408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12393" r="1442" b="8974"/>
          <a:stretch/>
        </p:blipFill>
        <p:spPr bwMode="auto">
          <a:xfrm>
            <a:off x="1447830" y="2348880"/>
            <a:ext cx="6112501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355976" y="4293096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9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работы над изделием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Приклеивание втулок на компьютерный диск</a:t>
            </a:r>
          </a:p>
        </p:txBody>
      </p:sp>
      <p:pic>
        <p:nvPicPr>
          <p:cNvPr id="5" name="Рисунок 4" descr="D:\Распечатать\IMG_40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592954" y="2527724"/>
            <a:ext cx="3888432" cy="3386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5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работы над изделием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/>
              <a:t>Приклеивание ушей, глаз, носа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Распечатать\IMG_40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44691" y="2631773"/>
            <a:ext cx="3608705" cy="304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Фото\детские работы\поделки из бросового материала\IMG_13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8003" y="2619165"/>
            <a:ext cx="3456385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1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smtClean="0"/>
              <a:t>Спасибо </a:t>
            </a:r>
            <a:r>
              <a:rPr lang="ru-RU" sz="6000" dirty="0" smtClean="0"/>
              <a:t>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89589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</TotalTime>
  <Words>55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Изготовление карандашницы из фетра</vt:lpstr>
      <vt:lpstr>Этапы работы над изделием</vt:lpstr>
      <vt:lpstr>Этапы работы над изделием</vt:lpstr>
      <vt:lpstr>Этапы работы над изделием</vt:lpstr>
      <vt:lpstr>Этапы работы над изделием</vt:lpstr>
      <vt:lpstr>Этапы работы над изделием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карандашницы из фетра</dc:title>
  <dc:creator>Майер</dc:creator>
  <cp:lastModifiedBy>Майер</cp:lastModifiedBy>
  <cp:revision>10</cp:revision>
  <dcterms:created xsi:type="dcterms:W3CDTF">2020-01-08T05:40:44Z</dcterms:created>
  <dcterms:modified xsi:type="dcterms:W3CDTF">2020-01-16T15:44:45Z</dcterms:modified>
</cp:coreProperties>
</file>