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9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808" y="3646150"/>
            <a:ext cx="6116216" cy="115212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Выполнила: Готолхакова Р.П.   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терминами </a:t>
            </a:r>
            <a:r>
              <a:rPr lang="ru-RU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понятиями на уроке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984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332656"/>
            <a:ext cx="8219256" cy="5674635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Среди предложенных фраз с проверяемыми терминами ученик должен найти неверные, зачеркнуть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маркировать разными цветами.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	Самостоятельное составление кроссворда.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	Дается текст с пропусками терминов, под ним - список понятий, их надо вставить в нужное место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291506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89653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	Установление иерархии: среди предложенных слов ученик должен отобрать указанное учителем число наиболее важных в данной теме, и объяснить свой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	Распределение: дается список понятий, имен, названий, надо распределить их по группам однородных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Варианты:  </a:t>
            </a:r>
          </a:p>
          <a:p>
            <a:pPr marL="109728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не называть группы, а показать образец выполнения задания - написать по одному слову в каждой колонке, чтобы они еще угадали принцип распределения;  </a:t>
            </a:r>
          </a:p>
          <a:p>
            <a:pPr marL="109728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предложить самим ученикам распределить слова по самостоятельно названным колонкам, и не определять количество колонок, а только ограничить разумно </a:t>
            </a:r>
          </a:p>
        </p:txBody>
      </p:sp>
    </p:spTree>
    <p:extLst>
      <p:ext uri="{BB962C8B-B14F-4D97-AF65-F5344CB8AC3E}">
        <p14:creationId xmlns:p14="http://schemas.microsoft.com/office/powerpoint/2010/main" xmlns="" val="32301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74664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9.Составление словарной статьи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10.Подбор синонимов, родственных терминов для анализа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11.Воспроизведение в ответе ключевого слова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12.Творческая работа «Что я знаю о слове»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07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01693159"/>
              </p:ext>
            </p:extLst>
          </p:nvPr>
        </p:nvGraphicFramePr>
        <p:xfrm>
          <a:off x="467543" y="3645023"/>
          <a:ext cx="8424937" cy="2180083"/>
        </p:xfrm>
        <a:graphic>
          <a:graphicData uri="http://schemas.openxmlformats.org/drawingml/2006/table">
            <a:tbl>
              <a:tblPr firstRow="1" firstCol="1" bandRow="1"/>
              <a:tblGrid>
                <a:gridCol w="1245454"/>
                <a:gridCol w="1274105"/>
                <a:gridCol w="1368874"/>
                <a:gridCol w="1656184"/>
                <a:gridCol w="1666887"/>
                <a:gridCol w="1213433"/>
              </a:tblGrid>
              <a:tr h="152781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разделы русского языка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единицы синтаксиса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главные члены предложения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второстепенные члены предложения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единицы осложнения предложения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способы передачи речи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12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29200" y="260648"/>
            <a:ext cx="8157593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Задание: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грамотно запишите данные ниже термины, сгруппировав их в соответствии с названиями граф таблицы.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40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Косве.ая</a:t>
            </a:r>
            <a:r>
              <a:rPr lang="ru-RU" alt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(?), (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в,вв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одные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слова, 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обособле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..ые члены, пр…дл…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жение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обст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ятел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(?)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обр…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щение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подл..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жащее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пунктуац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…я, 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диало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…, 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зуемое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синт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ксис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д…п…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лнение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сл…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четание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…родные члены, опр…д…</a:t>
            </a:r>
            <a:r>
              <a:rPr kumimoji="0" lang="ru-RU" alt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ление</a:t>
            </a:r>
            <a:r>
              <a:rPr kumimoji="0" lang="ru-RU" alt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25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76990258"/>
              </p:ext>
            </p:extLst>
          </p:nvPr>
        </p:nvGraphicFramePr>
        <p:xfrm>
          <a:off x="1403649" y="1484784"/>
          <a:ext cx="6086650" cy="4600274"/>
        </p:xfrm>
        <a:graphic>
          <a:graphicData uri="http://schemas.openxmlformats.org/drawingml/2006/table">
            <a:tbl>
              <a:tblPr firstRow="1" firstCol="1" bandRow="1"/>
              <a:tblGrid>
                <a:gridCol w="578462"/>
                <a:gridCol w="1425834"/>
                <a:gridCol w="624471"/>
                <a:gridCol w="3457883"/>
              </a:tblGrid>
              <a:tr h="7086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Термин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Определение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6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Синтаксис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Часть речи, которая обозначает признак предмета и другого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признака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3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Наречие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Один гласный звук или несколько звуков в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6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Основа слова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Раздел науки о языке, в котором изучаются звуки 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речи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0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Фонетика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Часть слова, выражающая его лексическое значение.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Слог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Раздел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Calibri" panose="020F0502020204030204" pitchFamily="34" charset="0"/>
                          <a:cs typeface="Times New Roman" pitchFamily="18" charset="0"/>
                        </a:rPr>
                        <a:t> науки о языке, изучающий словосочетание и предложение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556229"/>
            <a:ext cx="905889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2400" b="1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Задание: соотнесите термин и его определение.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1 -________, 2 - __________, 3 - _________, 4 - __________,</a:t>
            </a:r>
            <a:endParaRPr kumimoji="0" lang="ru-RU" alt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438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r>
              <a:rPr lang="en-US" sz="6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60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ru-RU" sz="6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25000"/>
                    </a14:imgEffect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t="51717" r="66584" b="4621"/>
          <a:stretch>
            <a:fillRect/>
          </a:stretch>
        </p:blipFill>
        <p:spPr bwMode="auto">
          <a:xfrm>
            <a:off x="3131840" y="2564904"/>
            <a:ext cx="3312368" cy="3808838"/>
          </a:xfrm>
          <a:prstGeom prst="roundRect">
            <a:avLst>
              <a:gd name="adj" fmla="val 12341"/>
            </a:avLst>
          </a:prstGeom>
          <a:solidFill>
            <a:srgbClr val="FFFFFF"/>
          </a:solidFill>
          <a:ln w="76200" cap="sq">
            <a:solidFill>
              <a:schemeClr val="accent1">
                <a:lumMod val="75000"/>
              </a:schemeClr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2840991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Огромное количество терминов, предлагаемых для запоминания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Нечастое использование многих терминов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Слишком сложно сформулированное определение термина в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учебнике(почти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определения терминов обычно даются без выделения основополагающих признаков, их отличают многословие, запутанность,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сложность)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терминологической неграмотности: </a:t>
            </a:r>
            <a:endParaRPr lang="ru-RU" dirty="0">
              <a:solidFill>
                <a:schemeClr val="bg2">
                  <a:lumMod val="2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344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Небольшой словарный запас у многих учащихся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5.Нежелание учащихся работать с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терминами, непонимание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значения в силу неподготовленности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511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читель                                                 ученик</a:t>
            </a:r>
          </a:p>
          <a:p>
            <a:pPr marL="109728" indent="0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                                   чтение учебника</a:t>
            </a:r>
          </a:p>
          <a:p>
            <a:pPr marL="109728" indent="0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повторение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Традиционный урок 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331640" y="2060848"/>
            <a:ext cx="21602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7020272" y="2060848"/>
            <a:ext cx="21602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 </a:t>
            </a:r>
            <a:endParaRPr lang="ru-RU" sz="14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123728" y="3429000"/>
            <a:ext cx="1407263" cy="6084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5652120" y="3429000"/>
            <a:ext cx="1476164" cy="6084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9014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</a:t>
            </a:r>
          </a:p>
          <a:p>
            <a:pPr marL="109728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понятия                       нахождение           информации, </a:t>
            </a:r>
          </a:p>
          <a:p>
            <a:pPr marL="109728" indent="0" algn="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преобразование</a:t>
            </a:r>
          </a:p>
          <a:p>
            <a:pPr marL="109728" indent="0" algn="ctr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воспроизведение</a:t>
            </a:r>
          </a:p>
          <a:p>
            <a:pPr marL="109728" indent="0" algn="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Урок по ФГОС</a:t>
            </a:r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2411760" y="1988840"/>
            <a:ext cx="1476164" cy="6084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H="1">
            <a:off x="6128426" y="4221088"/>
            <a:ext cx="934953" cy="60383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411760" y="4221088"/>
            <a:ext cx="1132206" cy="5836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656116" y="1995253"/>
            <a:ext cx="1407263" cy="6084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0978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User\Documents\доклад\73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-949"/>
            <a:ext cx="4284000" cy="6784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50952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User\Documents\доклад\74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832" y="0"/>
            <a:ext cx="4044715" cy="66923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200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1.Найди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общее (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родовое)понятие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2.Установи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отличительные (видовые) признаки 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3.Составь из этих элементов формулировку определения</a:t>
            </a:r>
          </a:p>
          <a:p>
            <a:pPr marL="109728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по определению понятия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444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"Четвертый лишний" (исключить одно слово из четырех, самостоятельно определив основание, по которому объединены остальные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"Продолжи ряд" (написаны два-три слова, ученик угадывает принцип (основание), по которому они подобраны, и демонстрирует свое понимание подбором подходящего слова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С проверяемым термином надо составить предложение (или – с определенным количеством терминов составить рассказ). Проверяется уместность употребления слова, понимание контекста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9678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</TotalTime>
  <Words>301</Words>
  <Application>Microsoft Office PowerPoint</Application>
  <PresentationFormat>Экран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Открытая</vt:lpstr>
      <vt:lpstr>   Работа с терминами и  понятиями на уроке</vt:lpstr>
      <vt:lpstr>Причины терминологической неграмотности: </vt:lpstr>
      <vt:lpstr>Слайд 3</vt:lpstr>
      <vt:lpstr>          Традиционный урок </vt:lpstr>
      <vt:lpstr>                 Урок по ФГОС</vt:lpstr>
      <vt:lpstr>Слайд 6</vt:lpstr>
      <vt:lpstr>Слайд 7</vt:lpstr>
      <vt:lpstr>Памятка по определению понятия</vt:lpstr>
      <vt:lpstr>Приемы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 5классе Повторение по теме «Лексика» </dc:title>
  <cp:lastModifiedBy>Admin</cp:lastModifiedBy>
  <cp:revision>61</cp:revision>
  <dcterms:modified xsi:type="dcterms:W3CDTF">2022-02-22T15:36:11Z</dcterms:modified>
</cp:coreProperties>
</file>