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59" r:id="rId4"/>
    <p:sldId id="261" r:id="rId5"/>
    <p:sldId id="262" r:id="rId6"/>
    <p:sldId id="260" r:id="rId7"/>
    <p:sldId id="263" r:id="rId8"/>
    <p:sldId id="266" r:id="rId9"/>
    <p:sldId id="268" r:id="rId10"/>
    <p:sldId id="269" r:id="rId11"/>
    <p:sldId id="270" r:id="rId12"/>
    <p:sldId id="271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288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EB9A4-45EB-403F-AD63-445452D780B1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F7CAA-B482-4D29-9A09-E26362437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143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EB9A4-45EB-403F-AD63-445452D780B1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F7CAA-B482-4D29-9A09-E26362437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507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EB9A4-45EB-403F-AD63-445452D780B1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F7CAA-B482-4D29-9A09-E26362437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74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EB9A4-45EB-403F-AD63-445452D780B1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F7CAA-B482-4D29-9A09-E26362437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308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EB9A4-45EB-403F-AD63-445452D780B1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F7CAA-B482-4D29-9A09-E26362437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886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EB9A4-45EB-403F-AD63-445452D780B1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F7CAA-B482-4D29-9A09-E26362437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481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EB9A4-45EB-403F-AD63-445452D780B1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F7CAA-B482-4D29-9A09-E26362437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661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EB9A4-45EB-403F-AD63-445452D780B1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F7CAA-B482-4D29-9A09-E26362437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515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EB9A4-45EB-403F-AD63-445452D780B1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F7CAA-B482-4D29-9A09-E26362437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115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EB9A4-45EB-403F-AD63-445452D780B1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F7CAA-B482-4D29-9A09-E26362437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116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EB9A4-45EB-403F-AD63-445452D780B1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F7CAA-B482-4D29-9A09-E26362437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407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EB9A4-45EB-403F-AD63-445452D780B1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F7CAA-B482-4D29-9A09-E26362437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671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jpg"/><Relationship Id="rId12" Type="http://schemas.openxmlformats.org/officeDocument/2006/relationships/image" Target="../media/image26.jpe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1.jpeg"/><Relationship Id="rId11" Type="http://schemas.openxmlformats.org/officeDocument/2006/relationships/image" Target="../media/image25.jpeg"/><Relationship Id="rId5" Type="http://schemas.openxmlformats.org/officeDocument/2006/relationships/image" Target="../media/image20.png"/><Relationship Id="rId10" Type="http://schemas.openxmlformats.org/officeDocument/2006/relationships/image" Target="../media/image24.jpeg"/><Relationship Id="rId4" Type="http://schemas.openxmlformats.org/officeDocument/2006/relationships/image" Target="../media/image5.jp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edia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07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2875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" y="-5366"/>
            <a:ext cx="12182475" cy="6863366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193180" y="708338"/>
          <a:ext cx="11797050" cy="591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6175"/>
                <a:gridCol w="1966175"/>
                <a:gridCol w="1966175"/>
                <a:gridCol w="1966175"/>
                <a:gridCol w="1966175"/>
                <a:gridCol w="1966175"/>
              </a:tblGrid>
              <a:tr h="742145">
                <a:tc>
                  <a:txBody>
                    <a:bodyPr/>
                    <a:lstStyle/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Фамилия</a:t>
                      </a:r>
                    </a:p>
                    <a:p>
                      <a:r>
                        <a:rPr lang="ru-RU" sz="1400" dirty="0" smtClean="0"/>
                        <a:t>Имя</a:t>
                      </a:r>
                    </a:p>
                    <a:p>
                      <a:r>
                        <a:rPr lang="ru-RU" sz="1400" dirty="0" smtClean="0"/>
                        <a:t>Отчество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Род войск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Звание на момент представления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Место совершения подвига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Дата события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Дата указа о</a:t>
                      </a:r>
                      <a:r>
                        <a:rPr lang="ru-RU" sz="1400" baseline="0" dirty="0" smtClean="0"/>
                        <a:t> награждении</a:t>
                      </a:r>
                      <a:endParaRPr lang="ru-RU" sz="1400" dirty="0"/>
                    </a:p>
                  </a:txBody>
                  <a:tcPr/>
                </a:tc>
              </a:tr>
              <a:tr h="742145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Акрамов</a:t>
                      </a:r>
                      <a:r>
                        <a:rPr lang="ru-RU" sz="1400" dirty="0" smtClean="0"/>
                        <a:t>, </a:t>
                      </a:r>
                      <a:r>
                        <a:rPr lang="ru-RU" sz="1400" dirty="0" err="1" smtClean="0"/>
                        <a:t>Наби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Махмаджанович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СВ</a:t>
                      </a:r>
                    </a:p>
                    <a:p>
                      <a:r>
                        <a:rPr lang="ru-RU" sz="1400" dirty="0" smtClean="0"/>
                        <a:t>149-й </a:t>
                      </a:r>
                      <a:r>
                        <a:rPr lang="ru-RU" sz="1400" dirty="0" err="1" smtClean="0"/>
                        <a:t>гв.мсп</a:t>
                      </a:r>
                      <a:endParaRPr lang="ru-RU" sz="1400" dirty="0" smtClean="0"/>
                    </a:p>
                    <a:p>
                      <a:r>
                        <a:rPr lang="ru-RU" sz="1400" dirty="0" smtClean="0"/>
                        <a:t>201-я </a:t>
                      </a:r>
                      <a:r>
                        <a:rPr lang="ru-RU" sz="1400" dirty="0" err="1" smtClean="0"/>
                        <a:t>мсд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старший лейтенант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н.п</a:t>
                      </a:r>
                      <a:r>
                        <a:rPr lang="ru-RU" sz="1400" dirty="0" smtClean="0"/>
                        <a:t>. </a:t>
                      </a:r>
                      <a:r>
                        <a:rPr lang="ru-RU" sz="1400" dirty="0" err="1" smtClean="0"/>
                        <a:t>Шафихейль</a:t>
                      </a:r>
                      <a:r>
                        <a:rPr lang="ru-RU" sz="1400" dirty="0" smtClean="0"/>
                        <a:t>, провинция </a:t>
                      </a:r>
                      <a:r>
                        <a:rPr lang="ru-RU" sz="1400" dirty="0" err="1" smtClean="0"/>
                        <a:t>Баглан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1980—1982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Указом Президиума ВС СССР от 5 июля 1982 года удостоен звания Герой Советского Союза</a:t>
                      </a:r>
                      <a:endParaRPr lang="ru-RU" sz="1400" dirty="0"/>
                    </a:p>
                  </a:txBody>
                  <a:tcPr/>
                </a:tc>
              </a:tr>
              <a:tr h="74214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Александров, Вячеслав Александрович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ВДВ</a:t>
                      </a:r>
                    </a:p>
                    <a:p>
                      <a:r>
                        <a:rPr lang="ru-RU" sz="1400" dirty="0" smtClean="0"/>
                        <a:t>345-й </a:t>
                      </a:r>
                      <a:r>
                        <a:rPr lang="ru-RU" sz="1400" dirty="0" err="1" smtClean="0"/>
                        <a:t>опдп</a:t>
                      </a:r>
                      <a:r>
                        <a:rPr lang="ru-RU" sz="1400" dirty="0" smtClean="0"/>
                        <a:t>	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младший сержант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операция «Магистраль», провинция Хост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 января 1988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Героически погиб, выполняя боевую задачу.</a:t>
                      </a:r>
                    </a:p>
                    <a:p>
                      <a:r>
                        <a:rPr lang="ru-RU" sz="1400" dirty="0" smtClean="0"/>
                        <a:t>Указом Президиума ВС СССР от 28 июня 1988 года удостоен звания Герой Советского Союза (посмертно)</a:t>
                      </a:r>
                      <a:endParaRPr lang="ru-RU" sz="1400" dirty="0"/>
                    </a:p>
                  </a:txBody>
                  <a:tcPr/>
                </a:tc>
              </a:tr>
              <a:tr h="74214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Анфиногенов, Николай Яковлевич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СВ</a:t>
                      </a:r>
                    </a:p>
                    <a:p>
                      <a:r>
                        <a:rPr lang="ru-RU" sz="1400" dirty="0" smtClean="0"/>
                        <a:t>181-й </a:t>
                      </a:r>
                      <a:r>
                        <a:rPr lang="ru-RU" sz="1400" dirty="0" err="1" smtClean="0"/>
                        <a:t>мсп</a:t>
                      </a:r>
                      <a:endParaRPr lang="ru-RU" sz="1400" dirty="0" smtClean="0"/>
                    </a:p>
                    <a:p>
                      <a:r>
                        <a:rPr lang="ru-RU" sz="1400" dirty="0" smtClean="0"/>
                        <a:t>108-й </a:t>
                      </a:r>
                      <a:r>
                        <a:rPr lang="ru-RU" sz="1400" dirty="0" err="1" smtClean="0"/>
                        <a:t>мсд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рядовой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н.п</a:t>
                      </a:r>
                      <a:r>
                        <a:rPr lang="ru-RU" sz="1400" dirty="0" smtClean="0"/>
                        <a:t>. </a:t>
                      </a:r>
                      <a:r>
                        <a:rPr lang="ru-RU" sz="1400" dirty="0" err="1" smtClean="0"/>
                        <a:t>Хугьяни</a:t>
                      </a:r>
                      <a:r>
                        <a:rPr lang="ru-RU" sz="1400" dirty="0" smtClean="0"/>
                        <a:t>, провинция </a:t>
                      </a:r>
                      <a:r>
                        <a:rPr lang="ru-RU" sz="1400" dirty="0" err="1" smtClean="0"/>
                        <a:t>Лагман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19 сентября 1983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Героически погиб, прикрывая отход разведгруппы.</a:t>
                      </a:r>
                    </a:p>
                    <a:p>
                      <a:r>
                        <a:rPr lang="ru-RU" sz="1400" dirty="0" smtClean="0"/>
                        <a:t>Указом Президиума ВС СССР от 15 ноября 1983 года удостоен звания Герой Советского Союза (посмертно)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373813" y="62007"/>
            <a:ext cx="54357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Герои-интернационалисты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96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366"/>
            <a:ext cx="12192000" cy="6868732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180304" y="244698"/>
          <a:ext cx="11732652" cy="645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5442"/>
                <a:gridCol w="1955442"/>
                <a:gridCol w="1955442"/>
                <a:gridCol w="1955442"/>
                <a:gridCol w="1955442"/>
                <a:gridCol w="1955442"/>
              </a:tblGrid>
              <a:tr h="72121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Малышев, Николай Иванович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ВВС</a:t>
                      </a:r>
                    </a:p>
                    <a:p>
                      <a:r>
                        <a:rPr lang="ru-RU" sz="1400" dirty="0" smtClean="0"/>
                        <a:t>181-й </a:t>
                      </a:r>
                      <a:r>
                        <a:rPr lang="ru-RU" sz="1400" dirty="0" err="1" smtClean="0"/>
                        <a:t>овп</a:t>
                      </a:r>
                      <a:r>
                        <a:rPr lang="ru-RU" sz="1400" dirty="0" smtClean="0"/>
                        <a:t>,</a:t>
                      </a:r>
                    </a:p>
                    <a:p>
                      <a:r>
                        <a:rPr lang="ru-RU" sz="1400" dirty="0" smtClean="0"/>
                        <a:t>ВВС 40А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майор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г. Файзабад</a:t>
                      </a:r>
                    </a:p>
                    <a:p>
                      <a:r>
                        <a:rPr lang="ru-RU" sz="1400" dirty="0" smtClean="0"/>
                        <a:t>провинция Бадахшан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1982—1983 1985—1986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Указом Президиума ВС СССР от 13 января 1987 года удостоен звания Герой Советского Союза</a:t>
                      </a:r>
                      <a:endParaRPr lang="ru-RU" sz="1400" dirty="0"/>
                    </a:p>
                  </a:txBody>
                  <a:tcPr/>
                </a:tc>
              </a:tr>
              <a:tr h="1603420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Гайнутдинов</a:t>
                      </a:r>
                      <a:r>
                        <a:rPr lang="ru-RU" sz="1400" dirty="0" smtClean="0"/>
                        <a:t>, Вячеслав </a:t>
                      </a:r>
                      <a:r>
                        <a:rPr lang="ru-RU" sz="1400" dirty="0" err="1" smtClean="0"/>
                        <a:t>Карибулович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ВВС</a:t>
                      </a:r>
                    </a:p>
                    <a:p>
                      <a:r>
                        <a:rPr lang="ru-RU" sz="1400" dirty="0" smtClean="0"/>
                        <a:t>181-й </a:t>
                      </a:r>
                      <a:r>
                        <a:rPr lang="ru-RU" sz="1400" dirty="0" err="1" smtClean="0"/>
                        <a:t>овп</a:t>
                      </a:r>
                      <a:endParaRPr lang="ru-RU" sz="1400" dirty="0" smtClean="0"/>
                    </a:p>
                    <a:p>
                      <a:r>
                        <a:rPr lang="ru-RU" sz="1400" dirty="0" smtClean="0"/>
                        <a:t>ВВС 40А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майор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провинция </a:t>
                      </a:r>
                      <a:r>
                        <a:rPr lang="ru-RU" sz="1400" dirty="0" err="1" smtClean="0"/>
                        <a:t>Кундуз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1979—1980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Указом Президиума ВС СССР от 28 апреля 1980 года удостоен звания Герой Советского Союза.</a:t>
                      </a:r>
                    </a:p>
                    <a:p>
                      <a:r>
                        <a:rPr lang="ru-RU" sz="1400" dirty="0" smtClean="0"/>
                        <a:t>После награждения продолжал службу в ДРА и погиб, выполняя боевую задачу.</a:t>
                      </a:r>
                      <a:endParaRPr lang="ru-RU" sz="1400" dirty="0"/>
                    </a:p>
                  </a:txBody>
                  <a:tcPr/>
                </a:tc>
              </a:tr>
              <a:tr h="160342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Ковалёв, Николай Иванович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ВВС</a:t>
                      </a:r>
                    </a:p>
                    <a:p>
                      <a:r>
                        <a:rPr lang="ru-RU" sz="1400" dirty="0" smtClean="0"/>
                        <a:t>181-й </a:t>
                      </a:r>
                      <a:r>
                        <a:rPr lang="ru-RU" sz="1400" dirty="0" err="1" smtClean="0"/>
                        <a:t>овп</a:t>
                      </a:r>
                      <a:endParaRPr lang="ru-RU" sz="1400" dirty="0" smtClean="0"/>
                    </a:p>
                    <a:p>
                      <a:r>
                        <a:rPr lang="ru-RU" sz="1400" dirty="0" smtClean="0"/>
                        <a:t>ВВС 40А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подполковник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Ущелье </a:t>
                      </a:r>
                      <a:r>
                        <a:rPr lang="ru-RU" sz="1400" dirty="0" err="1" smtClean="0"/>
                        <a:t>Печдара</a:t>
                      </a:r>
                      <a:r>
                        <a:rPr lang="ru-RU" sz="1400" dirty="0" smtClean="0"/>
                        <a:t>,</a:t>
                      </a:r>
                    </a:p>
                    <a:p>
                      <a:r>
                        <a:rPr lang="ru-RU" sz="1400" dirty="0" err="1" smtClean="0"/>
                        <a:t>Кунарская</a:t>
                      </a:r>
                      <a:r>
                        <a:rPr lang="ru-RU" sz="1400" dirty="0" smtClean="0"/>
                        <a:t> операция</a:t>
                      </a:r>
                    </a:p>
                    <a:p>
                      <a:r>
                        <a:rPr lang="ru-RU" sz="1400" dirty="0" smtClean="0"/>
                        <a:t>провинция </a:t>
                      </a:r>
                      <a:r>
                        <a:rPr lang="ru-RU" sz="1400" dirty="0" err="1" smtClean="0"/>
                        <a:t>Кунар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1984—1985 (1 июня 1985 года)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Героически погиб, выполняя боевую задачу.</a:t>
                      </a:r>
                    </a:p>
                    <a:p>
                      <a:r>
                        <a:rPr lang="ru-RU" sz="1400" dirty="0" smtClean="0"/>
                        <a:t>Указом Президиума ВС СССР от 5 февраля 1986 года удостоен звания Герой Советского Союза (посмертно)</a:t>
                      </a:r>
                      <a:endParaRPr lang="ru-RU" sz="1400" dirty="0"/>
                    </a:p>
                  </a:txBody>
                  <a:tcPr/>
                </a:tc>
              </a:tr>
              <a:tr h="127071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Письменный, Вячеслав Михайлович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ВВС</a:t>
                      </a:r>
                    </a:p>
                    <a:p>
                      <a:r>
                        <a:rPr lang="ru-RU" sz="1400" dirty="0" smtClean="0"/>
                        <a:t>181-й </a:t>
                      </a:r>
                      <a:r>
                        <a:rPr lang="ru-RU" sz="1400" dirty="0" err="1" smtClean="0"/>
                        <a:t>овп</a:t>
                      </a:r>
                      <a:endParaRPr lang="ru-RU" sz="1400" dirty="0" smtClean="0"/>
                    </a:p>
                    <a:p>
                      <a:r>
                        <a:rPr lang="ru-RU" sz="1400" dirty="0" smtClean="0"/>
                        <a:t>ВВС 40А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подполковник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провинция </a:t>
                      </a:r>
                      <a:r>
                        <a:rPr lang="ru-RU" sz="1400" dirty="0" err="1" smtClean="0"/>
                        <a:t>Кундуз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1980—1981 1984—1985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Указом Президиума ВС СССР от 5 февраля 1986 года удостоен звания Герой Советского Союза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948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366"/>
            <a:ext cx="12192000" cy="6863366"/>
          </a:xfrm>
          <a:prstGeom prst="rect">
            <a:avLst/>
          </a:prstGeom>
        </p:spPr>
      </p:pic>
      <p:pic>
        <p:nvPicPr>
          <p:cNvPr id="4" name="oleg-gazmanov-gospoda-oficer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5017" y="6326979"/>
            <a:ext cx="609600" cy="5310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6" y="1123720"/>
            <a:ext cx="3948927" cy="21680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381" y="2577673"/>
            <a:ext cx="5993947" cy="37493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508" y="2624361"/>
            <a:ext cx="3588708" cy="27396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654" y="371995"/>
            <a:ext cx="3193398" cy="24905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6" y="4382889"/>
            <a:ext cx="3606482" cy="211682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072" y="110169"/>
            <a:ext cx="4660418" cy="337777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582" y="4933778"/>
            <a:ext cx="36576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36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4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3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579" y="5152654"/>
            <a:ext cx="8010838" cy="16094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99660" y="180871"/>
            <a:ext cx="75905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</a:rPr>
              <a:t>15 февраля 2022</a:t>
            </a:r>
            <a:endParaRPr lang="ru-RU" sz="8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8350" y="4229324"/>
            <a:ext cx="98149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33 года вывода советских войск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67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edia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19250" y="0"/>
            <a:ext cx="895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5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" y="-89080"/>
            <a:ext cx="12182475" cy="69470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73522" y="0"/>
            <a:ext cx="582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645239" y="192316"/>
            <a:ext cx="614322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Афганская война </a:t>
            </a:r>
            <a:r>
              <a:rPr lang="ru-RU" sz="2800" dirty="0" smtClean="0">
                <a:solidFill>
                  <a:schemeClr val="bg1">
                    <a:lumMod val="85000"/>
                  </a:schemeClr>
                </a:solidFill>
              </a:rPr>
              <a:t>– военный конфликт на территории Демократической Республики Афганистан (ДРА). В этом конфликте принимал участие ограниченный контингент советских войск. Конфликт проходил между правительственными войсками Афганистана и вооруженными формированиями афганских моджахедов, которые поддерживались НАТО, и в первую очередь США, которые активно вооружали врагов афганского режима.</a:t>
            </a:r>
            <a:endParaRPr lang="ru-RU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23" y="3384459"/>
            <a:ext cx="5387467" cy="342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62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92" y="-10732"/>
            <a:ext cx="12192000" cy="68687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50357" y="103031"/>
            <a:ext cx="32912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Начало войны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810916"/>
            <a:ext cx="121877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</a:rPr>
              <a:t>Сразу после прихода к власти правительство столкнулось с начавшимися вооруженными мятежами, организуемыми исламистами. Справиться с создавшейся ситуацией афганское руководство не смогло и обратилось за помощью к Москве.</a:t>
            </a:r>
          </a:p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</a:rPr>
              <a:t>Вопрос о помощи Афганистану был рассмотрен в Кремле 19 марта 1979 года. Леонид Брежнев и другие члены Политбюро выступили против вооруженного вмешательства. Но со временем ситуация у границ СССР ухудшалась, и мнение кардинально изменилось.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" y="5215944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</a:rPr>
              <a:t>12 декабря 1979 года было принято постановление ЦК КПСС о вводе советских войск в Афганистан. Формально причиной стали неоднократные просьбы руководства Афганистана, а фактически эти действия должны были предотвратить угрозы иностранного военного вмешательства.</a:t>
            </a:r>
            <a:endParaRPr lang="ru-RU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34" y="3119240"/>
            <a:ext cx="3451539" cy="21651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286" y="3119240"/>
            <a:ext cx="4330295" cy="21651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994" y="3119240"/>
            <a:ext cx="3510085" cy="217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32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edia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67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" y="-5366"/>
            <a:ext cx="12182475" cy="68633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88082" y="154547"/>
            <a:ext cx="4825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Потери в Афганской войне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1820" y="899235"/>
            <a:ext cx="11797047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>
                    <a:lumMod val="75000"/>
                  </a:schemeClr>
                </a:solidFill>
              </a:rPr>
              <a:t>На сегодняшний момент известно, что потери Советской армии составили 14 тысяч 427 человек, КГБ – 576 человек, МВД – 28 человек (погибшими и пропавшими без вести). Раненых и контуженных за время боевых действий было 53 тысячи человек.</a:t>
            </a:r>
          </a:p>
          <a:p>
            <a:endParaRPr lang="ru-RU" sz="2400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76" y="2825590"/>
            <a:ext cx="5884280" cy="36757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768" y="2825590"/>
            <a:ext cx="5543344" cy="367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4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687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40673" y="193183"/>
            <a:ext cx="3310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Афганская поэзия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44671" y="928158"/>
            <a:ext cx="2647328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ДОРОГА НА КАНДАГАР</a:t>
            </a:r>
          </a:p>
          <a:p>
            <a:endParaRPr lang="ru-RU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По бетонной дороге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Мимо мин и засад,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Мы с тобою, не боги,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В Кандагар едем в ад.</a:t>
            </a:r>
          </a:p>
          <a:p>
            <a:endParaRPr lang="ru-RU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Нас прицел перекрестит,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Пуля жизнь заберёт.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Снова в нас кто-то метит,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Снайпер снова нас ждёт.</a:t>
            </a:r>
          </a:p>
          <a:p>
            <a:endParaRPr lang="ru-RU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Мы колонною грузы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Перевозим сюда.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Из родного Союза.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И обстрел не беда.</a:t>
            </a:r>
          </a:p>
          <a:p>
            <a:endParaRPr lang="ru-RU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Не беда пыль и зной,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Дни без почты из дома.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Мы привыкли с тобой,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Не дано нам другого.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9738" y="777958"/>
            <a:ext cx="363184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ОЧНУЛСЯ – ПЛЕН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Пылало небо стыдом заката.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Я мёртвым не был, я жив, ребята.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Был только ранен. Очнулся – плен.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Одно желанье – ждать перемен.</a:t>
            </a:r>
          </a:p>
          <a:p>
            <a:endParaRPr lang="ru-RU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Так закрутило, что не поймёшь,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Страна забыла, ты, мама, ждёшь.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И в счастье веришь, что я вернусь,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Откроешь двери, прогонишь грусть.</a:t>
            </a:r>
          </a:p>
          <a:p>
            <a:endParaRPr lang="ru-RU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Меня сломить боль не смогла,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Желанье жить и даль звала.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Домой, придя в конце пути,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Тебя любя, скажу: «Прости!».</a:t>
            </a:r>
          </a:p>
          <a:p>
            <a:endParaRPr lang="ru-RU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Поднимем тост мы за друзей,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Кто жил на свете, но стал ничей.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Кто позабыт в конце войны,</a:t>
            </a:r>
          </a:p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Пропал, убит. Не видит сны…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890" y="2363756"/>
            <a:ext cx="5403268" cy="303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366"/>
            <a:ext cx="12192000" cy="68687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1216" y="193183"/>
            <a:ext cx="3129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>
                <a:solidFill>
                  <a:srgbClr val="FF0000"/>
                </a:solidFill>
              </a:rPr>
              <a:t>Награды СССР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0034" y="1038063"/>
            <a:ext cx="623337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Орден Красной Звезды</a:t>
            </a:r>
          </a:p>
          <a:p>
            <a:endParaRPr lang="ru-RU" sz="20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 Орден Красного Знамени</a:t>
            </a:r>
          </a:p>
          <a:p>
            <a:endParaRPr lang="ru-RU" sz="20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 Орден Ленина</a:t>
            </a:r>
          </a:p>
          <a:p>
            <a:endParaRPr lang="ru-RU" sz="20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 Орден «За службу Родине в Вооруженных Силах СССР»</a:t>
            </a:r>
          </a:p>
          <a:p>
            <a:endParaRPr lang="ru-RU" sz="20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 Медаль «Золотая Звезда» </a:t>
            </a:r>
          </a:p>
          <a:p>
            <a:endParaRPr lang="ru-RU" sz="20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 Медаль «За боевые заслуги»</a:t>
            </a:r>
          </a:p>
          <a:p>
            <a:endParaRPr lang="ru-RU" sz="20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 Медаль «За отвагу»</a:t>
            </a:r>
          </a:p>
          <a:p>
            <a:endParaRPr lang="ru-RU" sz="20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 Медаль «За отличие в охране государственной границы СССР»</a:t>
            </a:r>
          </a:p>
          <a:p>
            <a:endParaRPr lang="ru-RU" sz="20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 Нагрудный знак «Воину-интернационалисту»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18" y="3764649"/>
            <a:ext cx="1259770" cy="25699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697" y="839514"/>
            <a:ext cx="1905000" cy="190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240" y="3761518"/>
            <a:ext cx="1255152" cy="25730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243" y="411509"/>
            <a:ext cx="1481273" cy="23330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253" y="3763138"/>
            <a:ext cx="1386222" cy="25714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976" y="206552"/>
            <a:ext cx="1335770" cy="253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58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761</Words>
  <Application>Microsoft Office PowerPoint</Application>
  <PresentationFormat>Произвольный</PresentationFormat>
  <Paragraphs>141</Paragraphs>
  <Slides>12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Надежда</cp:lastModifiedBy>
  <cp:revision>16</cp:revision>
  <dcterms:created xsi:type="dcterms:W3CDTF">2020-02-08T08:25:35Z</dcterms:created>
  <dcterms:modified xsi:type="dcterms:W3CDTF">2022-02-22T12:10:28Z</dcterms:modified>
</cp:coreProperties>
</file>