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EF345-B3EC-4364-8EDA-D52D33214F1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58992-E77E-416F-89C5-2F1F338A8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58992-E77E-416F-89C5-2F1F338A82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58992-E77E-416F-89C5-2F1F338A82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-500089"/>
            <a:ext cx="5143536" cy="1785949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Лента Мёбиуса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V\Desktop\m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929090" cy="4929222"/>
          </a:xfrm>
          <a:prstGeom prst="rect">
            <a:avLst/>
          </a:prstGeom>
          <a:noFill/>
        </p:spPr>
      </p:pic>
      <p:pic>
        <p:nvPicPr>
          <p:cNvPr id="1027" name="Picture 3" descr="C:\Users\V\Desktop\m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50056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53536"/>
            <a:ext cx="600079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Практическая работа</a:t>
            </a:r>
          </a:p>
        </p:txBody>
      </p:sp>
      <p:pic>
        <p:nvPicPr>
          <p:cNvPr id="4" name="Содержимое 3" descr="Лента Мебиуса как сдела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000" y="1997869"/>
            <a:ext cx="5080000" cy="3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к сделать ленту Мебиуса 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8072494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48" y="285728"/>
            <a:ext cx="7715304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Итог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071834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Как взаимосвязаны наука математика </a:t>
            </a:r>
            <a:r>
              <a:rPr lang="ru-RU" sz="4800">
                <a:solidFill>
                  <a:srgbClr val="FFFF00"/>
                </a:solidFill>
              </a:rPr>
              <a:t>и технология?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71530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85728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Здание президентской библиотеки в Казахстане</a:t>
            </a:r>
          </a:p>
        </p:txBody>
      </p:sp>
      <p:pic>
        <p:nvPicPr>
          <p:cNvPr id="2050" name="Picture 2" descr="C:\Users\V\Desktop\0011dc-00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571612"/>
            <a:ext cx="800105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В дизайнерском искусстве</a:t>
            </a:r>
          </a:p>
        </p:txBody>
      </p:sp>
      <p:pic>
        <p:nvPicPr>
          <p:cNvPr id="3074" name="Picture 2" descr="C:\Users\V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3536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Международный символ вторичной переработки</a:t>
            </a:r>
          </a:p>
        </p:txBody>
      </p:sp>
      <p:pic>
        <p:nvPicPr>
          <p:cNvPr id="4098" name="Picture 2" descr="C:\Users\V\Desktop\m_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400052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43866" cy="581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V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567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Применение в живописи: картина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Маурица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Эшера</a:t>
            </a: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«Всадники»</a:t>
            </a:r>
          </a:p>
        </p:txBody>
      </p:sp>
      <p:pic>
        <p:nvPicPr>
          <p:cNvPr id="7170" name="Picture 2" descr="C:\Users\V\Desktop\1428807651_riders-vsadni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571612"/>
            <a:ext cx="792961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Картина </a:t>
            </a:r>
            <a:r>
              <a:rPr lang="ru-RU" b="1" i="1" dirty="0" err="1">
                <a:solidFill>
                  <a:srgbClr val="FF0000"/>
                </a:solidFill>
              </a:rPr>
              <a:t>Эшера</a:t>
            </a:r>
            <a:r>
              <a:rPr lang="ru-RU" b="1" i="1" dirty="0">
                <a:solidFill>
                  <a:srgbClr val="FF0000"/>
                </a:solidFill>
              </a:rPr>
              <a:t> « Лента Мёбиуса 2(«Красные муравьи»)</a:t>
            </a:r>
          </a:p>
        </p:txBody>
      </p:sp>
      <p:pic>
        <p:nvPicPr>
          <p:cNvPr id="8194" name="Picture 2" descr="C:\Users\V\Desktop\m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500174"/>
            <a:ext cx="792961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122</TotalTime>
  <Words>46</Words>
  <Application>Microsoft Office PowerPoint</Application>
  <PresentationFormat>Экран (4:3)</PresentationFormat>
  <Paragraphs>11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Cambria</vt:lpstr>
      <vt:lpstr>Rockwell</vt:lpstr>
      <vt:lpstr>Wingdings 2</vt:lpstr>
      <vt:lpstr>Литейная</vt:lpstr>
      <vt:lpstr>Лента Мёбиуса</vt:lpstr>
      <vt:lpstr>Презентация PowerPoint</vt:lpstr>
      <vt:lpstr>Здание президентской библиотеки в Казахстане</vt:lpstr>
      <vt:lpstr>В дизайнерском искусстве</vt:lpstr>
      <vt:lpstr>Международный символ вторичной переработки</vt:lpstr>
      <vt:lpstr>Презентация PowerPoint</vt:lpstr>
      <vt:lpstr>Презентация PowerPoint</vt:lpstr>
      <vt:lpstr>Применение в живописи: картина Маурица Эшера «Всадники»</vt:lpstr>
      <vt:lpstr>Картина Эшера « Лента Мёбиуса 2(«Красные муравьи»)</vt:lpstr>
      <vt:lpstr>Практическая работа</vt:lpstr>
      <vt:lpstr>Презентация PowerPoint</vt:lpstr>
      <vt:lpstr>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Лента Мёбиуса</dc:title>
  <dc:creator>V</dc:creator>
  <cp:lastModifiedBy>Сергей Васильев</cp:lastModifiedBy>
  <cp:revision>31</cp:revision>
  <dcterms:created xsi:type="dcterms:W3CDTF">2018-02-25T08:14:06Z</dcterms:created>
  <dcterms:modified xsi:type="dcterms:W3CDTF">2021-11-19T20:08:06Z</dcterms:modified>
</cp:coreProperties>
</file>