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2" r:id="rId1"/>
    <p:sldMasterId id="2147483680" r:id="rId2"/>
    <p:sldMasterId id="2147483668" r:id="rId3"/>
    <p:sldMasterId id="2147483879" r:id="rId4"/>
  </p:sldMasterIdLst>
  <p:sldIdLst>
    <p:sldId id="325" r:id="rId5"/>
    <p:sldId id="256" r:id="rId6"/>
    <p:sldId id="324" r:id="rId7"/>
    <p:sldId id="280" r:id="rId8"/>
    <p:sldId id="281" r:id="rId9"/>
    <p:sldId id="279" r:id="rId10"/>
    <p:sldId id="282" r:id="rId11"/>
    <p:sldId id="267" r:id="rId12"/>
    <p:sldId id="258" r:id="rId13"/>
    <p:sldId id="283" r:id="rId14"/>
    <p:sldId id="259" r:id="rId15"/>
    <p:sldId id="260" r:id="rId16"/>
    <p:sldId id="261" r:id="rId17"/>
    <p:sldId id="262" r:id="rId18"/>
    <p:sldId id="263" r:id="rId19"/>
    <p:sldId id="264" r:id="rId20"/>
    <p:sldId id="286" r:id="rId21"/>
    <p:sldId id="287" r:id="rId22"/>
    <p:sldId id="265" r:id="rId23"/>
    <p:sldId id="288" r:id="rId24"/>
    <p:sldId id="269" r:id="rId25"/>
    <p:sldId id="266" r:id="rId26"/>
    <p:sldId id="326" r:id="rId27"/>
    <p:sldId id="293" r:id="rId28"/>
    <p:sldId id="271" r:id="rId29"/>
    <p:sldId id="277" r:id="rId30"/>
    <p:sldId id="273" r:id="rId31"/>
    <p:sldId id="276" r:id="rId32"/>
    <p:sldId id="275" r:id="rId33"/>
    <p:sldId id="317" r:id="rId34"/>
    <p:sldId id="322" r:id="rId35"/>
    <p:sldId id="318" r:id="rId36"/>
    <p:sldId id="319" r:id="rId37"/>
    <p:sldId id="320" r:id="rId38"/>
    <p:sldId id="272" r:id="rId39"/>
    <p:sldId id="321" r:id="rId40"/>
    <p:sldId id="315" r:id="rId41"/>
    <p:sldId id="316" r:id="rId42"/>
    <p:sldId id="295" r:id="rId43"/>
    <p:sldId id="296" r:id="rId44"/>
    <p:sldId id="297" r:id="rId45"/>
    <p:sldId id="298" r:id="rId46"/>
    <p:sldId id="299" r:id="rId47"/>
    <p:sldId id="300" r:id="rId48"/>
    <p:sldId id="301" r:id="rId49"/>
    <p:sldId id="302" r:id="rId50"/>
    <p:sldId id="303" r:id="rId51"/>
    <p:sldId id="304" r:id="rId52"/>
    <p:sldId id="305" r:id="rId53"/>
    <p:sldId id="306" r:id="rId54"/>
    <p:sldId id="307" r:id="rId55"/>
    <p:sldId id="308" r:id="rId56"/>
    <p:sldId id="309" r:id="rId57"/>
    <p:sldId id="310" r:id="rId58"/>
    <p:sldId id="311" r:id="rId59"/>
    <p:sldId id="312" r:id="rId60"/>
    <p:sldId id="313" r:id="rId61"/>
    <p:sldId id="314" r:id="rId62"/>
  </p:sldIdLst>
  <p:sldSz cx="12192000" cy="6858000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647" autoAdjust="0"/>
    <p:restoredTop sz="94660"/>
  </p:normalViewPr>
  <p:slideViewPr>
    <p:cSldViewPr snapToGrid="0">
      <p:cViewPr>
        <p:scale>
          <a:sx n="71" d="100"/>
          <a:sy n="71" d="100"/>
        </p:scale>
        <p:origin x="-248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065AAC-75A8-412F-A1C6-26204102227D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8A7D6C-074F-42F6-BCC8-8A628ED054A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74264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5F82FA-38F7-46B8-9BC8-8B3800473EA0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447E7E-6676-4374-8223-2B1738A35D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86308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05256D-8E69-46C2-B9C2-B5F47640EE49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2D092-3A69-4459-8E5F-EDEFDD359D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53103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45091D-D273-4F6E-8F6B-1B43EFBA50F9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1A4704-B70C-4892-8B0D-3EBF8D9D0D2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28500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062AD-0DC9-4314-92CC-7250CE64B85E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6BA5F0-6D16-4FE5-86A8-A0BF37F21E8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31077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B2CC40-7874-41EA-9CCD-0E144FDF0DDD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D852F-5870-45C3-9151-D611FC4558E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79972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C12143-EE4F-4C24-AD49-A43BDC1A512C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B68CAE-73A2-47EA-9542-CC6908DA96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59717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7C8E49-DC16-4463-AF49-AA82F27A99CC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46AEE9-B33D-48CF-818F-02468B4DFEB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3176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12060C-FB43-411F-A677-E2393A3975CD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CF08F-F5F0-4F13-A2B1-C7B96717AEC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53719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A1017B-E958-4627-B56F-2CE7E2EDEF18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94AFA-70DE-414D-924D-40FB9DA42A7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09626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53BA0-C9C3-41BF-9237-D7C4AA0B7580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0405-E189-47CE-896F-2FF983C244D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773086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26E354-0081-426C-B914-B128848C86DE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8B49B-6ED4-4078-A7F7-7EDA28753E3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147158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D2344-5A28-4F93-B2FB-66E636AA822A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0A0028-1F74-4A3D-ACF5-49F5A47EA2C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8000291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D7871B-967D-479D-9970-7F69BB61C6C1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BF044B-8210-4221-96D1-5BDE2AABE78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257389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684D28-5FE5-48D7-B00E-8FF7F622FBE7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C9504-756B-4521-AD45-EA13ACF3D8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62671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709DF5-D805-41F2-9C56-42CFFA6EFEF3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496645-F635-4FD6-A743-B4BF084C3D1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032509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F3C5EB-3B89-4600-8F08-338D72DC3CD8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F0F269-C55F-4447-B999-585DF4246E9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9658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A90559-18E3-4B6A-9A5D-7AD82634325A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87941-EEAE-484C-A9AD-24DDBE6E4B3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14796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89499-3D87-425E-A9B6-05667791F353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607C7-4DDB-4119-BE57-7BBCFCF575F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25870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FAE15-8393-4CBC-8D91-8A3F2B137A73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DB07C0-82A4-4F5E-B119-362B4EA7A8F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670015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2921D4-9B6E-40FD-86B6-7FCDBEE864F0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B21DC-79A9-4F7F-B135-6492194F7DB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63556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45BC7-8F18-4AEF-97F1-723ABDBBA45B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78C0FD-1A51-43E8-967F-E530F9014D0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31328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78133C-C0BC-453D-9A75-C901CBA85615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D7A07B-D923-476F-B207-94CE3BACB5F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142971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6BB29A-349A-4414-B0AC-56B9F8407AD2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FA1BD-AB55-4818-B9CD-ABCF1152C882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2360121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22021-7B27-4DD4-941E-0DFBD736A4DC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CE6897-6216-4737-A31D-07D399FF2DB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50688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B758EB-CFED-4E11-BDC8-F3C82DCB0983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28DFF0-D356-4BD5-8DB0-3922FA1F20F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09784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39908B-D5E1-46E2-B0A3-AC18026E5FC4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40EDA-B8F4-4AF3-99FE-E38B58CC716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644629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pic>
        <p:nvPicPr>
          <p:cNvPr id="15" name="Рисунок 38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6313" y="304800"/>
            <a:ext cx="8318500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E4703-DE6C-4B69-AC3C-08A18BB70291}" type="datetimeFigureOut">
              <a:rPr lang="en-US"/>
              <a:pPr>
                <a:defRPr/>
              </a:pPr>
              <a:t>10/6/2021</a:t>
            </a:fld>
            <a:endParaRPr lang="en-US" dirty="0"/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592B63F-80AA-41DD-AC7C-708F40D557D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840918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63" y="152400"/>
            <a:ext cx="8585200" cy="643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1216A3-70E6-44CC-A929-F242ACB25E5C}" type="datetimeFigureOut">
              <a:rPr lang="en-US"/>
              <a:pPr>
                <a:defRPr/>
              </a:pPr>
              <a:t>10/6/2021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0C66E3-299D-4211-84CB-6EDDFCB586B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76526478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90500"/>
            <a:ext cx="8770938" cy="657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A1413-20C4-4AA3-A2E2-D6C9A4CF52C7}" type="datetimeFigureOut">
              <a:rPr lang="en-US"/>
              <a:pPr>
                <a:defRPr/>
              </a:pPr>
              <a:t>10/6/2021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C33646E-1BDC-4AA1-9715-051043C345CF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451873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17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375" y="152400"/>
            <a:ext cx="89408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8FAE86-FDB3-49FA-AAB3-1DFB9647967A}" type="datetimeFigureOut">
              <a:rPr lang="en-US"/>
              <a:pPr>
                <a:defRPr/>
              </a:pPr>
              <a:t>10/6/2021</a:t>
            </a:fld>
            <a:endParaRPr lang="en-US" dirty="0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88B54AD-8962-43DB-B0EA-A51998126EE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116767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558BCC-133B-4D4A-AD2B-070FF94B99AB}" type="datetimeFigureOut">
              <a:rPr lang="en-US"/>
              <a:pPr>
                <a:defRPr/>
              </a:pPr>
              <a:t>10/6/2021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BCC07B8-A7FD-4517-AFE1-00F838E2DCA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519708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86731-7E4C-4FCF-9122-2FB548048D20}" type="datetimeFigureOut">
              <a:rPr lang="en-US"/>
              <a:pPr>
                <a:defRPr/>
              </a:pPr>
              <a:t>10/6/2021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8AC1575-3F09-46FA-8EB8-2D63CD211C6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2545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C8350B-9D8E-4CD3-A384-81DF08C8B520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F30238-8FB3-4616-A725-22B393D2264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82468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5F0744-ADB6-49E5-9105-55AECB5A9383}" type="datetimeFigureOut">
              <a:rPr lang="en-US"/>
              <a:pPr>
                <a:defRPr/>
              </a:pPr>
              <a:t>10/6/2021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5BC7B41-DD0C-477E-812F-3FB4A39A94D1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9256139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3242A0-9A0D-4F55-9087-03429BFCF353}" type="datetimeFigureOut">
              <a:rPr lang="en-US"/>
              <a:pPr>
                <a:defRPr/>
              </a:pPr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7B95081-D9A6-46FA-9480-B08559A511B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388731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rtlCol="0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184960-3343-4ED1-82AA-3094AA89CA6B}" type="datetimeFigureOut">
              <a:rPr lang="en-US"/>
              <a:pPr>
                <a:defRPr/>
              </a:pPr>
              <a:t>10/6/2021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C8C5D9A-0F20-4552-B77C-02C5E06C70A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6482380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8AB828-8DC9-4115-9423-31F28DD8A01E}" type="datetimeFigureOut">
              <a:rPr lang="en-US"/>
              <a:pPr>
                <a:defRPr/>
              </a:pPr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0C2D680-D4FD-4401-AB67-B2C23CE93BB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445156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69415D-BEC9-4BA3-9C6E-FD6552F992B4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D50096B-3C11-4036-A4C4-02B1CB3810D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365728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0978C2-8280-429C-82AF-9B496201A775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70B20-1934-4AC1-B6B1-DACC2202E53E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322967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541338" y="790575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8893175" y="2886075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ru-RU" sz="8000" smtClean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CCA76A-1066-450F-88C2-E3A35F25EC05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A186CDF-C4C6-41E5-B720-F8A78055B13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529904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CE665-72FD-4922-AA97-F908D03E12B7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E0E002-4649-473B-9B31-0E57A02E0BD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61270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75" y="212725"/>
            <a:ext cx="862330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756E115-3D2A-446E-9792-5C26775B5F6C}" type="datetimeFigureOut">
              <a:rPr lang="en-US"/>
              <a:pPr>
                <a:defRPr/>
              </a:pPr>
              <a:t>10/6/2021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CD45B7E-834F-4ECA-872D-4CE5C550972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2782858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68870A-B489-4A86-94C7-0D4EFE3CC24D}" type="datetimeFigureOut">
              <a:rPr lang="en-US"/>
              <a:pPr>
                <a:defRPr/>
              </a:pPr>
              <a:t>10/6/2021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E6A8105-CB03-4416-922A-2A9D4326954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896899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A47212-0307-4B9F-938C-1571886F2A0B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FE1119-1771-44C9-B9B1-E38D759B98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139693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12692-DA83-4B75-8A1F-765061C4A460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1C7C95-F110-464A-9D63-3DC8F95F115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27578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1BA5B-F2E5-4BA7-804E-C396EE7859D1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E898B-52CE-4C61-B21A-ABADC832F6F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794010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95221B-C990-40A5-AD9F-4B305F221BBC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68D882-D6C4-4F3D-A0DF-8E5C8BB54C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6736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ABA68F-313B-43F4-96AC-F824A0D99B1F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306681-EC98-4FC9-8F6D-86AD38D696B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572369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64B38EC-8F53-4309-AED1-608552E7A78C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9ACA8A9-6D3C-4151-9C30-D3B43FD083C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2051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A9AD82C-4E20-44C7-B58C-602F57700687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1CDCF635-5981-4831-B646-CC7E194022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  <p:pic>
        <p:nvPicPr>
          <p:cNvPr id="2055" name="Рисунок 6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  <p:sldLayoutId id="2147484048" r:id="rId2"/>
    <p:sldLayoutId id="2147484049" r:id="rId3"/>
    <p:sldLayoutId id="2147484050" r:id="rId4"/>
    <p:sldLayoutId id="2147484051" r:id="rId5"/>
    <p:sldLayoutId id="2147484052" r:id="rId6"/>
    <p:sldLayoutId id="2147484053" r:id="rId7"/>
    <p:sldLayoutId id="2147484054" r:id="rId8"/>
    <p:sldLayoutId id="2147484055" r:id="rId9"/>
    <p:sldLayoutId id="2147484056" r:id="rId10"/>
    <p:sldLayoutId id="2147484057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5D05F88-3D67-43D3-9B9A-19CD5165F9F1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770D4287-61BB-4847-BDAB-0BCC01A3F4B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8" r:id="rId1"/>
    <p:sldLayoutId id="2147484059" r:id="rId2"/>
    <p:sldLayoutId id="2147484060" r:id="rId3"/>
    <p:sldLayoutId id="2147484061" r:id="rId4"/>
    <p:sldLayoutId id="2147484062" r:id="rId5"/>
    <p:sldLayoutId id="2147484063" r:id="rId6"/>
    <p:sldLayoutId id="2147484064" r:id="rId7"/>
    <p:sldLayoutId id="2147484065" r:id="rId8"/>
    <p:sldLayoutId id="2147484066" r:id="rId9"/>
    <p:sldLayoutId id="2147484067" r:id="rId10"/>
    <p:sldLayoutId id="2147484068" r:id="rId11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099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4100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F5ECF26-DC54-4D90-B0A0-722DA06FF90C}" type="datetimeFigureOut">
              <a:rPr lang="ru-RU"/>
              <a:pPr>
                <a:defRPr/>
              </a:pPr>
              <a:t>06.10.2021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chemeClr val="accent1"/>
                </a:solidFill>
                <a:latin typeface="Trebuchet MS" pitchFamily="34" charset="0"/>
              </a:defRPr>
            </a:lvl1pPr>
          </a:lstStyle>
          <a:p>
            <a:pPr>
              <a:defRPr/>
            </a:pPr>
            <a:fld id="{4C8D750E-DBAB-4DA8-889F-CAD67EECA3E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76" r:id="rId6"/>
    <p:sldLayoutId id="2147484077" r:id="rId7"/>
    <p:sldLayoutId id="2147484078" r:id="rId8"/>
    <p:sldLayoutId id="2147484079" r:id="rId9"/>
    <p:sldLayoutId id="2147484080" r:id="rId10"/>
    <p:sldLayoutId id="2147484081" r:id="rId11"/>
    <p:sldLayoutId id="2147484069" r:id="rId12"/>
    <p:sldLayoutId id="2147484082" r:id="rId13"/>
    <p:sldLayoutId id="2147484070" r:id="rId14"/>
    <p:sldLayoutId id="2147484083" r:id="rId15"/>
    <p:sldLayoutId id="2147484084" r:id="rId16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19459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19460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9625" y="173038"/>
            <a:ext cx="8331200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8675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2867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225" y="422275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9699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29700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75" y="200025"/>
            <a:ext cx="8877300" cy="665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0723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3072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663" y="163513"/>
            <a:ext cx="8926512" cy="669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1747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31748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5300" y="-180975"/>
            <a:ext cx="5943600" cy="792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2771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32772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175" y="1047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3795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33796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013" y="0"/>
            <a:ext cx="9174162" cy="688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4819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34820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3675" y="150813"/>
            <a:ext cx="8942388" cy="6707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5843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3584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225" y="381000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6867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3686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9688" y="609600"/>
            <a:ext cx="77216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7891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37892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3838" y="90488"/>
            <a:ext cx="8885237" cy="666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Заголовок 1"/>
          <p:cNvSpPr>
            <a:spLocks noGrp="1"/>
          </p:cNvSpPr>
          <p:nvPr>
            <p:ph type="ctrTitle"/>
          </p:nvPr>
        </p:nvSpPr>
        <p:spPr>
          <a:xfrm>
            <a:off x="1506538" y="2405063"/>
            <a:ext cx="7767637" cy="16462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06538" y="4051300"/>
            <a:ext cx="7767637" cy="1096963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Wingdings 3" charset="2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8915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3891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1225" y="422275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39939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39940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963" y="74613"/>
            <a:ext cx="9045575" cy="6783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0963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4096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0738" y="160338"/>
            <a:ext cx="8310562" cy="623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1987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41988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0638" y="504825"/>
            <a:ext cx="4581525" cy="613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3011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4301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175" y="277813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4035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4403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450" y="141288"/>
            <a:ext cx="8666163" cy="6472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5059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4506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463" y="187325"/>
            <a:ext cx="4802187" cy="6430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061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78463" y="230188"/>
            <a:ext cx="4841875" cy="638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6083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4608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2788" y="153988"/>
            <a:ext cx="6015037" cy="670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7107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4710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22475" y="109538"/>
            <a:ext cx="6400800" cy="6561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8131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4813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338" y="128588"/>
            <a:ext cx="6529387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1507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49155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4915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63" y="609600"/>
            <a:ext cx="7829550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0179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5018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7863" y="762000"/>
            <a:ext cx="7962900" cy="552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1203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5120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425" y="609600"/>
            <a:ext cx="76771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2227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52228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7738" y="609600"/>
            <a:ext cx="76771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3251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5325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9163" y="609600"/>
            <a:ext cx="767715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4275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54276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2700" y="198438"/>
            <a:ext cx="7165975" cy="6523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5299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55300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01775" y="317500"/>
            <a:ext cx="6511925" cy="654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863" y="-855663"/>
            <a:ext cx="8596312" cy="4868863"/>
          </a:xfrm>
        </p:spPr>
        <p:txBody>
          <a:bodyPr/>
          <a:lstStyle/>
          <a:p>
            <a:pPr eaLnBrk="1" hangingPunct="1"/>
            <a:r>
              <a:rPr lang="ru-RU" altLang="ru-RU" smtClean="0">
                <a:solidFill>
                  <a:schemeClr val="tx1"/>
                </a:solidFill>
              </a:rPr>
              <a:t>Тема проекта:</a:t>
            </a:r>
            <a:br>
              <a:rPr lang="ru-RU" altLang="ru-RU" smtClean="0">
                <a:solidFill>
                  <a:schemeClr val="tx1"/>
                </a:solidFill>
              </a:rPr>
            </a:br>
            <a:r>
              <a:rPr lang="ru-RU" altLang="ru-RU" smtClean="0"/>
              <a:t>Нарядная клумба на школьном дворе.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77863" y="1963738"/>
            <a:ext cx="8596312" cy="3040062"/>
          </a:xfrm>
        </p:spPr>
        <p:txBody>
          <a:bodyPr/>
          <a:lstStyle/>
          <a:p>
            <a:pPr eaLnBrk="1" hangingPunct="1"/>
            <a:r>
              <a:rPr lang="ru-RU" altLang="ru-RU" sz="2400" smtClean="0">
                <a:solidFill>
                  <a:srgbClr val="FFFFFF"/>
                </a:solidFill>
              </a:rPr>
              <a:t>Проблема:</a:t>
            </a:r>
          </a:p>
          <a:p>
            <a:pPr eaLnBrk="1" hangingPunct="1"/>
            <a:r>
              <a:rPr lang="ru-RU" altLang="ru-RU" sz="2400" smtClean="0">
                <a:solidFill>
                  <a:schemeClr val="accent1"/>
                </a:solidFill>
              </a:rPr>
              <a:t>1.Какой формы будет наша клумба?</a:t>
            </a:r>
          </a:p>
          <a:p>
            <a:pPr eaLnBrk="1" hangingPunct="1"/>
            <a:r>
              <a:rPr lang="ru-RU" altLang="ru-RU" sz="2400" smtClean="0">
                <a:solidFill>
                  <a:schemeClr val="accent1"/>
                </a:solidFill>
              </a:rPr>
              <a:t>2.Какие цветы мы подберём для оформления клумбы?</a:t>
            </a:r>
          </a:p>
        </p:txBody>
      </p:sp>
      <p:sp>
        <p:nvSpPr>
          <p:cNvPr id="4" name="Прямоугольник 3"/>
          <p:cNvSpPr>
            <a:spLocks noChangeArrowheads="1"/>
          </p:cNvSpPr>
          <p:nvPr/>
        </p:nvSpPr>
        <p:spPr bwMode="auto">
          <a:xfrm>
            <a:off x="677863" y="4357688"/>
            <a:ext cx="6096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>
                <a:solidFill>
                  <a:srgbClr val="FFFFFF"/>
                </a:solidFill>
                <a:latin typeface="Trebuchet MS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600">
                <a:solidFill>
                  <a:srgbClr val="FFFFFF"/>
                </a:solidFill>
                <a:latin typeface="Trebuchet MS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400">
                <a:solidFill>
                  <a:srgbClr val="FFFFFF"/>
                </a:solidFill>
                <a:latin typeface="Trebuchet MS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FFFFFF"/>
                </a:solidFill>
                <a:latin typeface="Trebuchet MS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FFFFFF"/>
                </a:solidFill>
                <a:latin typeface="Trebuchet MS" pitchFamily="34" charset="0"/>
              </a:defRPr>
            </a:lvl5pPr>
            <a:lvl6pPr marL="25146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FFFFFF"/>
                </a:solidFill>
                <a:latin typeface="Trebuchet MS" pitchFamily="34" charset="0"/>
              </a:defRPr>
            </a:lvl6pPr>
            <a:lvl7pPr marL="29718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FFFFFF"/>
                </a:solidFill>
                <a:latin typeface="Trebuchet MS" pitchFamily="34" charset="0"/>
              </a:defRPr>
            </a:lvl7pPr>
            <a:lvl8pPr marL="34290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FFFFFF"/>
                </a:solidFill>
                <a:latin typeface="Trebuchet MS" pitchFamily="34" charset="0"/>
              </a:defRPr>
            </a:lvl8pPr>
            <a:lvl9pPr marL="3886200" indent="-228600" defTabSz="4572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itchFamily="18" charset="2"/>
              <a:buChar char=""/>
              <a:defRPr sz="1200">
                <a:solidFill>
                  <a:srgbClr val="FFFFFF"/>
                </a:solidFill>
                <a:latin typeface="Trebuchet MS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ru-RU" altLang="ru-RU" sz="2400">
                <a:solidFill>
                  <a:schemeClr val="tx1"/>
                </a:solidFill>
              </a:rPr>
              <a:t>Цель</a:t>
            </a:r>
            <a:r>
              <a:rPr lang="ru-RU" altLang="ru-RU" sz="2400">
                <a:solidFill>
                  <a:schemeClr val="accent1"/>
                </a:solidFill>
              </a:rPr>
              <a:t>: озеленение клумбы на территории школьного участка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ru-RU" altLang="ru-RU" smtClean="0"/>
              <a:t>План работы над проектом:</a:t>
            </a:r>
          </a:p>
        </p:txBody>
      </p:sp>
      <p:sp>
        <p:nvSpPr>
          <p:cNvPr id="57347" name="Текст 2"/>
          <p:cNvSpPr>
            <a:spLocks noGrp="1"/>
          </p:cNvSpPr>
          <p:nvPr>
            <p:ph type="body" idx="1"/>
          </p:nvPr>
        </p:nvSpPr>
        <p:spPr>
          <a:xfrm>
            <a:off x="676275" y="2160588"/>
            <a:ext cx="4184650" cy="576262"/>
          </a:xfrm>
        </p:spPr>
        <p:txBody>
          <a:bodyPr/>
          <a:lstStyle/>
          <a:p>
            <a:pPr algn="ctr" eaLnBrk="1" hangingPunct="1"/>
            <a:r>
              <a:rPr lang="ru-RU" altLang="ru-RU" smtClean="0">
                <a:solidFill>
                  <a:schemeClr val="accent1"/>
                </a:solidFill>
              </a:rPr>
              <a:t>1 группа</a:t>
            </a:r>
          </a:p>
        </p:txBody>
      </p:sp>
      <p:sp>
        <p:nvSpPr>
          <p:cNvPr id="57348" name="Объект 3"/>
          <p:cNvSpPr>
            <a:spLocks noGrp="1"/>
          </p:cNvSpPr>
          <p:nvPr>
            <p:ph sz="half" idx="2"/>
          </p:nvPr>
        </p:nvSpPr>
        <p:spPr>
          <a:xfrm>
            <a:off x="569913" y="2736850"/>
            <a:ext cx="4186237" cy="3159125"/>
          </a:xfrm>
        </p:spPr>
        <p:txBody>
          <a:bodyPr/>
          <a:lstStyle/>
          <a:p>
            <a:pPr eaLnBrk="1" hangingPunct="1"/>
            <a:r>
              <a:rPr lang="ru-RU" altLang="ru-RU" i="1" smtClean="0"/>
              <a:t> 1.Изучить какие бывают формы клумб</a:t>
            </a:r>
            <a:endParaRPr lang="ru-RU" altLang="ru-RU" smtClean="0"/>
          </a:p>
          <a:p>
            <a:pPr eaLnBrk="1" hangingPunct="1"/>
            <a:r>
              <a:rPr lang="ru-RU" altLang="ru-RU" i="1" smtClean="0"/>
              <a:t>2. Оформление работы.</a:t>
            </a:r>
            <a:endParaRPr lang="ru-RU" altLang="ru-RU" smtClean="0"/>
          </a:p>
          <a:p>
            <a:pPr eaLnBrk="1" hangingPunct="1"/>
            <a:r>
              <a:rPr lang="ru-RU" altLang="ru-RU" i="1" smtClean="0"/>
              <a:t>Составить (из цветных геометрических шаблонов) узор клумбы</a:t>
            </a:r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  <p:sp>
        <p:nvSpPr>
          <p:cNvPr id="57349" name="Текст 4"/>
          <p:cNvSpPr>
            <a:spLocks noGrp="1"/>
          </p:cNvSpPr>
          <p:nvPr>
            <p:ph type="body" sz="quarter" idx="3"/>
          </p:nvPr>
        </p:nvSpPr>
        <p:spPr>
          <a:xfrm>
            <a:off x="5087938" y="2160588"/>
            <a:ext cx="4186237" cy="576262"/>
          </a:xfrm>
        </p:spPr>
        <p:txBody>
          <a:bodyPr/>
          <a:lstStyle/>
          <a:p>
            <a:pPr algn="ctr" eaLnBrk="1" hangingPunct="1"/>
            <a:r>
              <a:rPr lang="ru-RU" altLang="ru-RU" smtClean="0">
                <a:solidFill>
                  <a:schemeClr val="accent1"/>
                </a:solidFill>
              </a:rPr>
              <a:t>2 группа</a:t>
            </a:r>
          </a:p>
        </p:txBody>
      </p:sp>
      <p:sp>
        <p:nvSpPr>
          <p:cNvPr id="57350" name="Объект 5"/>
          <p:cNvSpPr>
            <a:spLocks noGrp="1"/>
          </p:cNvSpPr>
          <p:nvPr>
            <p:ph sz="quarter" idx="4"/>
          </p:nvPr>
        </p:nvSpPr>
        <p:spPr>
          <a:xfrm>
            <a:off x="5087938" y="2736850"/>
            <a:ext cx="4186237" cy="3305175"/>
          </a:xfrm>
        </p:spPr>
        <p:txBody>
          <a:bodyPr/>
          <a:lstStyle/>
          <a:p>
            <a:pPr eaLnBrk="1" hangingPunct="1"/>
            <a:r>
              <a:rPr lang="ru-RU" altLang="ru-RU" i="1" smtClean="0"/>
              <a:t>1.Изучить виды цветов, правила подбора растений</a:t>
            </a:r>
            <a:endParaRPr lang="ru-RU" altLang="ru-RU" smtClean="0"/>
          </a:p>
          <a:p>
            <a:pPr eaLnBrk="1" hangingPunct="1"/>
            <a:r>
              <a:rPr lang="ru-RU" altLang="ru-RU" i="1" smtClean="0"/>
              <a:t>2.Выбрать однолетние цветы.</a:t>
            </a:r>
            <a:endParaRPr lang="ru-RU" altLang="ru-RU" smtClean="0"/>
          </a:p>
          <a:p>
            <a:pPr eaLnBrk="1" hangingPunct="1"/>
            <a:r>
              <a:rPr lang="ru-RU" altLang="ru-RU" i="1" smtClean="0"/>
              <a:t>3.Выбрать их название и размер</a:t>
            </a:r>
            <a:endParaRPr lang="ru-RU" altLang="ru-RU" smtClean="0"/>
          </a:p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algn="ctr" eaLnBrk="1" hangingPunct="1"/>
            <a:r>
              <a:rPr lang="ru-RU" altLang="ru-RU" sz="6000" b="1" smtClean="0"/>
              <a:t>Какие бывают клумбы?</a:t>
            </a:r>
          </a:p>
        </p:txBody>
      </p:sp>
      <p:sp>
        <p:nvSpPr>
          <p:cNvPr id="58371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r>
              <a:rPr lang="ru-RU" altLang="ru-RU" sz="3200" smtClean="0">
                <a:solidFill>
                  <a:schemeClr val="tx1"/>
                </a:solidFill>
              </a:rPr>
              <a:t>Люди каких профессий занимаются данным видом деятельности?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2531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22532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40013" y="392113"/>
            <a:ext cx="4848225" cy="646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59395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5939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2800" y="404813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50" y="454025"/>
            <a:ext cx="80232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76213"/>
            <a:ext cx="9110662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913" y="230188"/>
            <a:ext cx="9571037" cy="633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988" y="158750"/>
            <a:ext cx="8745537" cy="655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13" y="190500"/>
            <a:ext cx="8890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8" y="488950"/>
            <a:ext cx="9039225" cy="601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58750"/>
            <a:ext cx="9421813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963" y="404813"/>
            <a:ext cx="8877300" cy="593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088" y="354013"/>
            <a:ext cx="7335837" cy="622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3555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23556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175" y="401638"/>
            <a:ext cx="8128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5" y="373063"/>
            <a:ext cx="9537700" cy="606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463" y="422275"/>
            <a:ext cx="8107362" cy="6037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075" y="792163"/>
            <a:ext cx="7399338" cy="554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77850"/>
            <a:ext cx="9355138" cy="584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350" y="596900"/>
            <a:ext cx="8688388" cy="579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3" y="623888"/>
            <a:ext cx="7956550" cy="597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450" y="560388"/>
            <a:ext cx="8620125" cy="574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038" y="468313"/>
            <a:ext cx="8994775" cy="599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463" y="266700"/>
            <a:ext cx="8523287" cy="639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457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5603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2560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05113" y="609600"/>
            <a:ext cx="4987925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>
          <a:xfrm>
            <a:off x="677863" y="609600"/>
            <a:ext cx="8596312" cy="3403600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6627" name="Текст 2"/>
          <p:cNvSpPr>
            <a:spLocks noGrp="1"/>
          </p:cNvSpPr>
          <p:nvPr>
            <p:ph type="body" idx="1"/>
          </p:nvPr>
        </p:nvSpPr>
        <p:spPr>
          <a:xfrm>
            <a:off x="677863" y="4470400"/>
            <a:ext cx="8596312" cy="1571625"/>
          </a:xfrm>
        </p:spPr>
        <p:txBody>
          <a:bodyPr/>
          <a:lstStyle/>
          <a:p>
            <a:pPr eaLnBrk="1" hangingPunct="1"/>
            <a:endParaRPr lang="ru-RU" altLang="ru-RU" smtClean="0">
              <a:solidFill>
                <a:srgbClr val="FFFFFF"/>
              </a:solidFill>
            </a:endParaRPr>
          </a:p>
        </p:txBody>
      </p:sp>
      <p:pic>
        <p:nvPicPr>
          <p:cNvPr id="26628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450" y="180975"/>
            <a:ext cx="8507413" cy="638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7651" name="Объект 2"/>
          <p:cNvSpPr>
            <a:spLocks noGrp="1"/>
          </p:cNvSpPr>
          <p:nvPr>
            <p:ph sz="half" idx="1"/>
          </p:nvPr>
        </p:nvSpPr>
        <p:spPr>
          <a:xfrm>
            <a:off x="677863" y="2160588"/>
            <a:ext cx="4183062" cy="38814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  <p:sp>
        <p:nvSpPr>
          <p:cNvPr id="27652" name="Объект 3"/>
          <p:cNvSpPr>
            <a:spLocks noGrp="1"/>
          </p:cNvSpPr>
          <p:nvPr>
            <p:ph sz="half" idx="2"/>
          </p:nvPr>
        </p:nvSpPr>
        <p:spPr>
          <a:xfrm>
            <a:off x="5089525" y="2160588"/>
            <a:ext cx="4184650" cy="3881437"/>
          </a:xfrm>
        </p:spPr>
        <p:txBody>
          <a:bodyPr/>
          <a:lstStyle/>
          <a:p>
            <a:pPr eaLnBrk="1" hangingPunct="1"/>
            <a:endParaRPr lang="ru-RU" alt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257</TotalTime>
  <Words>84</Words>
  <Application>Microsoft Office PowerPoint</Application>
  <PresentationFormat>Произвольный</PresentationFormat>
  <Paragraphs>16</Paragraphs>
  <Slides>58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58</vt:i4>
      </vt:variant>
    </vt:vector>
  </HeadingPairs>
  <TitlesOfParts>
    <vt:vector size="67" baseType="lpstr">
      <vt:lpstr>Calibri</vt:lpstr>
      <vt:lpstr>Arial</vt:lpstr>
      <vt:lpstr>Calibri Light</vt:lpstr>
      <vt:lpstr>Trebuchet MS</vt:lpstr>
      <vt:lpstr>Wingdings 3</vt:lpstr>
      <vt:lpstr>2_Специальное оформление</vt:lpstr>
      <vt:lpstr>1_Специальное оформление</vt:lpstr>
      <vt:lpstr>Специальное оформление</vt:lpstr>
      <vt:lpstr>Грань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Тема проекта: Нарядная клумба на школьном дворе.</vt:lpstr>
      <vt:lpstr>План работы над проектом:</vt:lpstr>
      <vt:lpstr>Какие бывают клумбы?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Светлана Сапрыкина</dc:creator>
  <cp:lastModifiedBy>Надежда</cp:lastModifiedBy>
  <cp:revision>27</cp:revision>
  <dcterms:created xsi:type="dcterms:W3CDTF">2014-10-07T17:54:07Z</dcterms:created>
  <dcterms:modified xsi:type="dcterms:W3CDTF">2021-10-06T14:31:21Z</dcterms:modified>
</cp:coreProperties>
</file>