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1" r:id="rId3"/>
    <p:sldId id="260" r:id="rId4"/>
    <p:sldId id="262" r:id="rId5"/>
    <p:sldId id="263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09.08.2021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MPJWq1m53Gs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Space Planets Asteroid Moon Fantastic Cosmic Stock Vector (Royalty Free)  1051255550"/>
          <p:cNvPicPr>
            <a:picLocks noChangeAspect="1" noChangeArrowheads="1"/>
          </p:cNvPicPr>
          <p:nvPr/>
        </p:nvPicPr>
        <p:blipFill>
          <a:blip r:embed="rId2" cstate="print"/>
          <a:srcRect t="21600" b="10901"/>
          <a:stretch>
            <a:fillRect/>
          </a:stretch>
        </p:blipFill>
        <p:spPr bwMode="auto">
          <a:xfrm>
            <a:off x="0" y="2924944"/>
            <a:ext cx="9142115" cy="1555208"/>
          </a:xfrm>
          <a:prstGeom prst="rect">
            <a:avLst/>
          </a:prstGeom>
          <a:noFill/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683568" y="836712"/>
            <a:ext cx="7772400" cy="18002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Малые тела Солнечной системы</a:t>
            </a:r>
            <a:endParaRPr kumimoji="0" lang="ru-RU" sz="54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6" name="Подзаголовок 2"/>
          <p:cNvSpPr txBox="1">
            <a:spLocks/>
          </p:cNvSpPr>
          <p:nvPr/>
        </p:nvSpPr>
        <p:spPr>
          <a:xfrm>
            <a:off x="1331640" y="5805264"/>
            <a:ext cx="6400800" cy="79208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10 класс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C:\Users\Elena\Desktop\planety-solnechnoy-sistemy-e1515709533741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0" y="908720"/>
            <a:ext cx="9089009" cy="5112568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Заголовок 1"/>
          <p:cNvSpPr txBox="1">
            <a:spLocks/>
          </p:cNvSpPr>
          <p:nvPr/>
        </p:nvSpPr>
        <p:spPr>
          <a:xfrm>
            <a:off x="683568" y="188640"/>
            <a:ext cx="7992888" cy="648071"/>
          </a:xfrm>
          <a:prstGeom prst="rect">
            <a:avLst/>
          </a:prstGeom>
          <a:solidFill>
            <a:schemeClr val="bg1">
              <a:alpha val="83000"/>
            </a:schemeClr>
          </a:solidFill>
          <a:effectLst>
            <a:softEdge rad="63500"/>
          </a:effectLst>
        </p:spPr>
        <p:txBody>
          <a:bodyPr anchor="ctr">
            <a:noAutofit/>
          </a:bodyPr>
          <a:lstStyle/>
          <a:p>
            <a:pPr lvl="0" algn="ctr">
              <a:spcBef>
                <a:spcPct val="0"/>
              </a:spcBef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Ответьте на вопросы: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ru-RU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683568" y="1268760"/>
            <a:ext cx="8064896" cy="576064"/>
          </a:xfrm>
          <a:prstGeom prst="rect">
            <a:avLst/>
          </a:prstGeom>
          <a:solidFill>
            <a:schemeClr val="bg1">
              <a:alpha val="75000"/>
            </a:schemeClr>
          </a:solidFill>
          <a:effectLst>
            <a:softEdge rad="63500"/>
          </a:effectLst>
        </p:spPr>
        <p:txBody>
          <a:bodyPr anchor="ctr">
            <a:noAutofit/>
          </a:bodyPr>
          <a:lstStyle/>
          <a:p>
            <a:pPr marL="514350" lvl="0" indent="-514350">
              <a:spcBef>
                <a:spcPct val="0"/>
              </a:spcBef>
            </a:pPr>
            <a:r>
              <a:rPr lang="ru-RU" sz="2800" dirty="0" smtClean="0"/>
              <a:t>1. Какие </a:t>
            </a:r>
            <a:r>
              <a:rPr lang="ru-RU" sz="2800" dirty="0" smtClean="0"/>
              <a:t>тела относят к большим планетам? 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rgbClr val="800000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683568" y="2276872"/>
            <a:ext cx="8064896" cy="1035496"/>
          </a:xfrm>
          <a:prstGeom prst="rect">
            <a:avLst/>
          </a:prstGeom>
          <a:solidFill>
            <a:schemeClr val="bg1">
              <a:alpha val="75000"/>
            </a:schemeClr>
          </a:solidFill>
          <a:effectLst>
            <a:softEdge rad="63500"/>
          </a:effectLst>
        </p:spPr>
        <p:txBody>
          <a:bodyPr anchor="ctr">
            <a:noAutofit/>
          </a:bodyPr>
          <a:lstStyle/>
          <a:p>
            <a:pPr lvl="0">
              <a:spcBef>
                <a:spcPct val="0"/>
              </a:spcBef>
            </a:pPr>
            <a:r>
              <a:rPr lang="ru-RU" sz="2800" dirty="0" smtClean="0"/>
              <a:t>2. Перечислите </a:t>
            </a:r>
            <a:r>
              <a:rPr lang="ru-RU" sz="2800" dirty="0" smtClean="0"/>
              <a:t>планеты в порядке увеличения их расстояний до Солнца. </a:t>
            </a:r>
            <a:endParaRPr lang="ru-RU" sz="2800" dirty="0" smtClean="0"/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755576" y="3933056"/>
            <a:ext cx="8064896" cy="936104"/>
          </a:xfrm>
          <a:prstGeom prst="rect">
            <a:avLst/>
          </a:prstGeom>
          <a:solidFill>
            <a:schemeClr val="bg1">
              <a:alpha val="75000"/>
            </a:schemeClr>
          </a:solidFill>
          <a:effectLst>
            <a:softEdge rad="63500"/>
          </a:effectLst>
        </p:spPr>
        <p:txBody>
          <a:bodyPr anchor="ctr">
            <a:noAutofit/>
          </a:bodyPr>
          <a:lstStyle/>
          <a:p>
            <a:pPr lvl="0">
              <a:spcBef>
                <a:spcPct val="0"/>
              </a:spcBef>
            </a:pPr>
            <a:r>
              <a:rPr lang="ru-RU" sz="2800" dirty="0" smtClean="0"/>
              <a:t>3. По каким физическим характеристикам планеты Солнечной системы разделяют на две группы?</a:t>
            </a:r>
            <a:endParaRPr lang="ru-RU" sz="2800" dirty="0" smtClean="0"/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755576" y="5085184"/>
            <a:ext cx="8064896" cy="936104"/>
          </a:xfrm>
          <a:prstGeom prst="rect">
            <a:avLst/>
          </a:prstGeom>
          <a:solidFill>
            <a:schemeClr val="bg1">
              <a:alpha val="75000"/>
            </a:schemeClr>
          </a:solidFill>
          <a:effectLst>
            <a:softEdge rad="63500"/>
          </a:effectLst>
        </p:spPr>
        <p:txBody>
          <a:bodyPr anchor="ctr">
            <a:noAutofit/>
          </a:bodyPr>
          <a:lstStyle/>
          <a:p>
            <a:pPr lvl="0">
              <a:spcBef>
                <a:spcPct val="0"/>
              </a:spcBef>
            </a:pPr>
            <a:r>
              <a:rPr lang="ru-RU" sz="2800" dirty="0" smtClean="0"/>
              <a:t>4. </a:t>
            </a:r>
            <a:r>
              <a:rPr lang="ru-RU" sz="2800" dirty="0" smtClean="0"/>
              <a:t>Какие еще объекты входят в состав Солнечной системы?</a:t>
            </a:r>
            <a:endParaRPr lang="ru-RU" sz="2800" dirty="0" smtClean="0"/>
          </a:p>
        </p:txBody>
      </p:sp>
      <p:sp>
        <p:nvSpPr>
          <p:cNvPr id="10" name="Прямоугольник 9"/>
          <p:cNvSpPr/>
          <p:nvPr/>
        </p:nvSpPr>
        <p:spPr>
          <a:xfrm>
            <a:off x="2699792" y="5589240"/>
            <a:ext cx="62646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u="sng" dirty="0" smtClean="0">
                <a:hlinkClick r:id="rId3"/>
              </a:rPr>
              <a:t>https://www.youtube.com/watch?v=MPJWq1m53Gs</a:t>
            </a:r>
            <a:r>
              <a:rPr lang="ru-RU" dirty="0" smtClean="0"/>
              <a:t> (2,5 мин)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C:\Users\Elena\Desktop\planety-solnechnoy-sistemy-e1515709533741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0" y="908720"/>
            <a:ext cx="9089009" cy="5112568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Заголовок 1"/>
          <p:cNvSpPr txBox="1">
            <a:spLocks/>
          </p:cNvSpPr>
          <p:nvPr/>
        </p:nvSpPr>
        <p:spPr>
          <a:xfrm>
            <a:off x="683568" y="188640"/>
            <a:ext cx="7992888" cy="648071"/>
          </a:xfrm>
          <a:prstGeom prst="rect">
            <a:avLst/>
          </a:prstGeom>
          <a:solidFill>
            <a:schemeClr val="bg1">
              <a:alpha val="83000"/>
            </a:schemeClr>
          </a:solidFill>
          <a:effectLst>
            <a:softEdge rad="63500"/>
          </a:effectLst>
        </p:spPr>
        <p:txBody>
          <a:bodyPr anchor="ctr">
            <a:noAutofit/>
          </a:bodyPr>
          <a:lstStyle/>
          <a:p>
            <a:pPr lvl="0" algn="ctr">
              <a:spcBef>
                <a:spcPct val="0"/>
              </a:spcBef>
            </a:pPr>
            <a:r>
              <a:rPr lang="ru-RU" sz="28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Малые тела Солнечной системы</a:t>
            </a:r>
            <a:endParaRPr lang="ru-RU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0" y="1052736"/>
            <a:ext cx="9144000" cy="936104"/>
          </a:xfrm>
          <a:prstGeom prst="rect">
            <a:avLst/>
          </a:prstGeom>
          <a:solidFill>
            <a:schemeClr val="bg1">
              <a:alpha val="75000"/>
            </a:schemeClr>
          </a:solidFill>
          <a:effectLst>
            <a:softEdge rad="63500"/>
          </a:effectLst>
        </p:spPr>
        <p:txBody>
          <a:bodyPr anchor="ctr">
            <a:noAutofit/>
          </a:bodyPr>
          <a:lstStyle/>
          <a:p>
            <a:pPr>
              <a:spcBef>
                <a:spcPct val="0"/>
              </a:spcBef>
            </a:pPr>
            <a:r>
              <a:rPr lang="ru-RU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Цель урока: </a:t>
            </a:r>
            <a:r>
              <a:rPr lang="ru-RU" sz="2800" dirty="0" smtClean="0"/>
              <a:t>изучить характеристики малых тел Солнечной системы </a:t>
            </a:r>
            <a:r>
              <a:rPr lang="ru-RU" sz="2800" dirty="0" smtClean="0"/>
              <a:t>на </a:t>
            </a:r>
            <a:r>
              <a:rPr lang="ru-RU" sz="2800" dirty="0" smtClean="0"/>
              <a:t>основе классификации тел в астрономии 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0" y="2060848"/>
            <a:ext cx="2376264" cy="504056"/>
          </a:xfrm>
          <a:prstGeom prst="rect">
            <a:avLst/>
          </a:prstGeom>
          <a:solidFill>
            <a:schemeClr val="bg1">
              <a:alpha val="75000"/>
            </a:schemeClr>
          </a:solidFill>
          <a:effectLst>
            <a:softEdge rad="63500"/>
          </a:effectLst>
        </p:spPr>
        <p:txBody>
          <a:bodyPr anchor="ctr">
            <a:noAutofit/>
          </a:bodyPr>
          <a:lstStyle/>
          <a:p>
            <a:pPr>
              <a:spcBef>
                <a:spcPct val="0"/>
              </a:spcBef>
            </a:pPr>
            <a:r>
              <a:rPr lang="ru-RU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Задачи </a:t>
            </a:r>
            <a:r>
              <a:rPr lang="ru-RU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урока: </a:t>
            </a:r>
            <a:endParaRPr lang="ru-RU" sz="2800" dirty="0" smtClean="0"/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899592" y="3645024"/>
            <a:ext cx="8064896" cy="1296144"/>
          </a:xfrm>
          <a:prstGeom prst="rect">
            <a:avLst/>
          </a:prstGeom>
          <a:solidFill>
            <a:schemeClr val="bg1">
              <a:alpha val="75000"/>
            </a:schemeClr>
          </a:solidFill>
          <a:effectLst>
            <a:softEdge rad="63500"/>
          </a:effectLst>
        </p:spPr>
        <p:txBody>
          <a:bodyPr anchor="ctr">
            <a:noAutofit/>
          </a:bodyPr>
          <a:lstStyle/>
          <a:p>
            <a:pPr lvl="0">
              <a:spcBef>
                <a:spcPct val="0"/>
              </a:spcBef>
            </a:pPr>
            <a:r>
              <a:rPr lang="ru-RU" sz="2800" dirty="0" smtClean="0"/>
              <a:t>2. Выяснить характерные </a:t>
            </a:r>
            <a:r>
              <a:rPr lang="ru-RU" sz="2800" dirty="0" smtClean="0"/>
              <a:t>отличительные особенности от других объектов Солнечной системы </a:t>
            </a: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899592" y="5013176"/>
            <a:ext cx="8064896" cy="1035496"/>
          </a:xfrm>
          <a:prstGeom prst="rect">
            <a:avLst/>
          </a:prstGeom>
          <a:solidFill>
            <a:schemeClr val="bg1">
              <a:alpha val="75000"/>
            </a:schemeClr>
          </a:solidFill>
          <a:effectLst>
            <a:softEdge rad="63500"/>
          </a:effectLst>
        </p:spPr>
        <p:txBody>
          <a:bodyPr anchor="ctr">
            <a:noAutofit/>
          </a:bodyPr>
          <a:lstStyle/>
          <a:p>
            <a:pPr lvl="0">
              <a:spcBef>
                <a:spcPct val="0"/>
              </a:spcBef>
            </a:pPr>
            <a:r>
              <a:rPr lang="ru-RU" sz="2800" dirty="0" smtClean="0"/>
              <a:t>3. Узнать о расположении </a:t>
            </a:r>
            <a:r>
              <a:rPr lang="ru-RU" sz="2800" dirty="0" smtClean="0"/>
              <a:t>в Солнечной системе, </a:t>
            </a:r>
            <a:r>
              <a:rPr lang="ru-RU" sz="2800" dirty="0" smtClean="0"/>
              <a:t>особенностях орбит, строении и составе</a:t>
            </a:r>
            <a:endParaRPr lang="ru-RU" sz="2800" dirty="0" smtClean="0"/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827584" y="2636912"/>
            <a:ext cx="8064896" cy="855712"/>
          </a:xfrm>
          <a:prstGeom prst="rect">
            <a:avLst/>
          </a:prstGeom>
          <a:solidFill>
            <a:schemeClr val="bg1">
              <a:alpha val="75000"/>
            </a:schemeClr>
          </a:solidFill>
          <a:effectLst>
            <a:softEdge rad="63500"/>
          </a:effectLst>
        </p:spPr>
        <p:txBody>
          <a:bodyPr anchor="ctr">
            <a:noAutofit/>
          </a:bodyPr>
          <a:lstStyle/>
          <a:p>
            <a:pPr>
              <a:spcBef>
                <a:spcPct val="0"/>
              </a:spcBef>
            </a:pPr>
            <a:r>
              <a:rPr lang="ru-RU" sz="2800" dirty="0" smtClean="0"/>
              <a:t>1. Определить понятия «астероид», «карликовая планета», «комета», «метеорит», «болид»</a:t>
            </a:r>
            <a:endParaRPr lang="ru-RU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Space Planets Asteroid Moon Fantastic Cosmic Stock Vector (Royalty Free)  1051255550"/>
          <p:cNvPicPr>
            <a:picLocks noChangeAspect="1" noChangeArrowheads="1"/>
          </p:cNvPicPr>
          <p:nvPr/>
        </p:nvPicPr>
        <p:blipFill>
          <a:blip r:embed="rId2" cstate="print"/>
          <a:srcRect t="21600" b="10901"/>
          <a:stretch>
            <a:fillRect/>
          </a:stretch>
        </p:blipFill>
        <p:spPr bwMode="auto">
          <a:xfrm>
            <a:off x="0" y="2924944"/>
            <a:ext cx="9142115" cy="1555208"/>
          </a:xfrm>
          <a:prstGeom prst="rect">
            <a:avLst/>
          </a:prstGeom>
          <a:noFill/>
        </p:spPr>
      </p:pic>
      <p:sp>
        <p:nvSpPr>
          <p:cNvPr id="6" name="Подзаголовок 2"/>
          <p:cNvSpPr txBox="1">
            <a:spLocks/>
          </p:cNvSpPr>
          <p:nvPr/>
        </p:nvSpPr>
        <p:spPr>
          <a:xfrm>
            <a:off x="683568" y="620688"/>
            <a:ext cx="7992888" cy="1800200"/>
          </a:xfrm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Домашнее задание:</a:t>
            </a:r>
          </a:p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AutoNum type="arabicPeriod"/>
              <a:tabLst/>
              <a:defRPr/>
            </a:pPr>
            <a:r>
              <a:rPr lang="ru-RU" sz="3200" dirty="0" smtClean="0"/>
              <a:t>Параграф 20</a:t>
            </a:r>
          </a:p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AutoNum type="arabicPeriod"/>
              <a:tabLst/>
              <a:defRPr/>
            </a:pPr>
            <a:r>
              <a:rPr kumimoji="0" lang="ru-RU" sz="32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Корректировать ответы на вопросы в листе индивидуальных заданий </a:t>
            </a:r>
            <a:endParaRPr kumimoji="0" lang="ru-RU" sz="32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59832" y="476672"/>
            <a:ext cx="19189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/>
              <a:t>Ресурсы:</a:t>
            </a:r>
            <a:endParaRPr lang="ru-RU" sz="36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971600" y="2132856"/>
            <a:ext cx="59584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https://sci-news.ru/2019/10-faktov-o-solnechnoj-sisteme/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99592" y="1268760"/>
            <a:ext cx="79928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https://www.shutterstock.com/ru/image-vector/space-planets-asteroid-moon-fantastic-cosmic-1051255550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268</TotalTime>
  <Words>153</Words>
  <Application>Microsoft Office PowerPoint</Application>
  <PresentationFormat>Экран (4:3)</PresentationFormat>
  <Paragraphs>20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Слайд 1</vt:lpstr>
      <vt:lpstr>Слайд 2</vt:lpstr>
      <vt:lpstr>Слайд 3</vt:lpstr>
      <vt:lpstr>Слайд 4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Малые тела Солнечной системы</dc:title>
  <dc:creator>Elena</dc:creator>
  <cp:lastModifiedBy>Elena</cp:lastModifiedBy>
  <cp:revision>24</cp:revision>
  <dcterms:created xsi:type="dcterms:W3CDTF">2021-08-09T10:52:16Z</dcterms:created>
  <dcterms:modified xsi:type="dcterms:W3CDTF">2021-08-09T15:31:20Z</dcterms:modified>
</cp:coreProperties>
</file>