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67" r:id="rId4"/>
    <p:sldId id="260" r:id="rId5"/>
    <p:sldId id="266" r:id="rId6"/>
    <p:sldId id="268" r:id="rId7"/>
    <p:sldId id="259" r:id="rId8"/>
    <p:sldId id="262" r:id="rId9"/>
    <p:sldId id="263" r:id="rId10"/>
    <p:sldId id="269" r:id="rId11"/>
    <p:sldId id="264" r:id="rId12"/>
    <p:sldId id="265" r:id="rId13"/>
    <p:sldId id="258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864B4-DDCC-4892-88DB-84C4E9E4952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ADDA0-A552-4C28-828C-C882E5533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C3B84-3152-4C87-9BC4-926163534A3F}" type="datetimeFigureOut">
              <a:rPr lang="ru-RU" smtClean="0"/>
              <a:pPr/>
              <a:t>01.03.2019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14DDD-252C-4C67-A2C1-A934BAC3346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C3B84-3152-4C87-9BC4-926163534A3F}" type="datetimeFigureOut">
              <a:rPr lang="ru-RU" smtClean="0"/>
              <a:pPr/>
              <a:t>01.03.2019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14DDD-252C-4C67-A2C1-A934BAC334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C3B84-3152-4C87-9BC4-926163534A3F}" type="datetimeFigureOut">
              <a:rPr lang="ru-RU" smtClean="0"/>
              <a:pPr/>
              <a:t>01.03.2019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14DDD-252C-4C67-A2C1-A934BAC334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C3B84-3152-4C87-9BC4-926163534A3F}" type="datetimeFigureOut">
              <a:rPr lang="ru-RU" smtClean="0"/>
              <a:pPr/>
              <a:t>01.03.2019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14DDD-252C-4C67-A2C1-A934BAC334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C3B84-3152-4C87-9BC4-926163534A3F}" type="datetimeFigureOut">
              <a:rPr lang="ru-RU" smtClean="0"/>
              <a:pPr/>
              <a:t>01.03.2019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14DDD-252C-4C67-A2C1-A934BAC3346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C3B84-3152-4C87-9BC4-926163534A3F}" type="datetimeFigureOut">
              <a:rPr lang="ru-RU" smtClean="0"/>
              <a:pPr/>
              <a:t>01.03.2019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14DDD-252C-4C67-A2C1-A934BAC334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C3B84-3152-4C87-9BC4-926163534A3F}" type="datetimeFigureOut">
              <a:rPr lang="ru-RU" smtClean="0"/>
              <a:pPr/>
              <a:t>01.03.2019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14DDD-252C-4C67-A2C1-A934BAC334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C3B84-3152-4C87-9BC4-926163534A3F}" type="datetimeFigureOut">
              <a:rPr lang="ru-RU" smtClean="0"/>
              <a:pPr/>
              <a:t>01.03.2019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14DDD-252C-4C67-A2C1-A934BAC334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C3B84-3152-4C87-9BC4-926163534A3F}" type="datetimeFigureOut">
              <a:rPr lang="ru-RU" smtClean="0"/>
              <a:pPr/>
              <a:t>01.03.2019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14DDD-252C-4C67-A2C1-A934BAC3346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C3B84-3152-4C87-9BC4-926163534A3F}" type="datetimeFigureOut">
              <a:rPr lang="ru-RU" smtClean="0"/>
              <a:pPr/>
              <a:t>01.03.2019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14DDD-252C-4C67-A2C1-A934BAC334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C3B84-3152-4C87-9BC4-926163534A3F}" type="datetimeFigureOut">
              <a:rPr lang="ru-RU" smtClean="0"/>
              <a:pPr/>
              <a:t>01.03.2019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14DDD-252C-4C67-A2C1-A934BAC3346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8BC3B84-3152-4C87-9BC4-926163534A3F}" type="datetimeFigureOut">
              <a:rPr lang="ru-RU" smtClean="0"/>
              <a:pPr/>
              <a:t>01.03.2019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5814DDD-252C-4C67-A2C1-A934BAC3346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«Как </a:t>
            </a:r>
            <a:r>
              <a:rPr lang="ru-RU" smtClean="0"/>
              <a:t>рождаются поэты,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или путь к творчеству»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928934"/>
            <a:ext cx="7481910" cy="1643074"/>
          </a:xfrm>
        </p:spPr>
        <p:txBody>
          <a:bodyPr>
            <a:normAutofit fontScale="62500" lnSpcReduction="20000"/>
          </a:bodyPr>
          <a:lstStyle/>
          <a:p>
            <a:pPr algn="ctr"/>
            <a:endParaRPr lang="ru-RU" dirty="0" smtClean="0"/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     Где музыка берет начало.</a:t>
            </a: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каком краю её рассвет?...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Ю.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Энтин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/>
          </a:p>
        </p:txBody>
      </p:sp>
      <p:pic>
        <p:nvPicPr>
          <p:cNvPr id="7" name="Picture 4" descr="H:\Users\Татьяна\Documents\рисунки для рамок\0_8d1ea_5e90f597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889392" y="4603393"/>
            <a:ext cx="2422379" cy="2086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27/1299231/slides/slide_1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2007 год</a:t>
            </a:r>
            <a:endParaRPr lang="ru-RU" dirty="0"/>
          </a:p>
        </p:txBody>
      </p:sp>
      <p:pic>
        <p:nvPicPr>
          <p:cNvPr id="6146" name="Picture 2" descr="H:\Users\Татьяна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37914" y="1447800"/>
            <a:ext cx="3293722" cy="4800600"/>
          </a:xfrm>
          <a:prstGeom prst="rect">
            <a:avLst/>
          </a:prstGeom>
          <a:noFill/>
        </p:spPr>
      </p:pic>
      <p:pic>
        <p:nvPicPr>
          <p:cNvPr id="6147" name="Picture 3" descr="H:\Users\Татьяна\Documents\рисунки для рамок\0_8d1ea_5e90f597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393797" y="5107797"/>
            <a:ext cx="1857356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2014 год</a:t>
            </a:r>
            <a:endParaRPr lang="ru-RU" dirty="0"/>
          </a:p>
        </p:txBody>
      </p:sp>
      <p:pic>
        <p:nvPicPr>
          <p:cNvPr id="7170" name="Picture 2" descr="H:\Users\Татьяна\Desktop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18204" y="1447800"/>
            <a:ext cx="3333142" cy="4800600"/>
          </a:xfrm>
          <a:prstGeom prst="rect">
            <a:avLst/>
          </a:prstGeom>
          <a:noFill/>
        </p:spPr>
      </p:pic>
      <p:pic>
        <p:nvPicPr>
          <p:cNvPr id="7171" name="Picture 3" descr="H:\Users\Татьяна\Documents\рисунки для рамок\0_8d1ea_5e90f597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174051">
            <a:off x="7370218" y="5093911"/>
            <a:ext cx="1857356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Мама моя милая,</a:t>
            </a:r>
            <a:br>
              <a:rPr lang="ru-RU" dirty="0" smtClean="0"/>
            </a:br>
            <a:r>
              <a:rPr lang="ru-RU" dirty="0" smtClean="0"/>
              <a:t>В платье том же  ты…</a:t>
            </a:r>
            <a:endParaRPr lang="ru-RU" dirty="0"/>
          </a:p>
        </p:txBody>
      </p:sp>
      <p:pic>
        <p:nvPicPr>
          <p:cNvPr id="4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250930" y="2252439"/>
            <a:ext cx="3867690" cy="319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:\Users\Татьяна\Documents\рисунки для рамок\0_8d1ea_5e90f597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889392" y="4603393"/>
            <a:ext cx="2422379" cy="2086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500034" y="723900"/>
            <a:ext cx="7643866" cy="556262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Я приду…Где я очень нужен.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Я предстану спасеньем и счастьем…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Свое сердце я отдал людям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И природе. На равные части.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Анатолий Петрович </a:t>
            </a:r>
            <a:r>
              <a:rPr lang="ru-RU" dirty="0" err="1" smtClean="0"/>
              <a:t>Кыштымов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1953-1982</a:t>
            </a:r>
            <a:endParaRPr lang="ru-RU" dirty="0"/>
          </a:p>
        </p:txBody>
      </p:sp>
      <p:pic>
        <p:nvPicPr>
          <p:cNvPr id="2052" name="Picture 4" descr="H:\Users\Татьяна\Documents\рисунки для рамок\0_8d1ea_5e90f597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889392" y="4603393"/>
            <a:ext cx="2422379" cy="2086836"/>
          </a:xfrm>
          <a:prstGeom prst="rect">
            <a:avLst/>
          </a:prstGeom>
          <a:noFill/>
        </p:spPr>
      </p:pic>
      <p:pic>
        <p:nvPicPr>
          <p:cNvPr id="10" name="Picture 3" descr="C:\Users\User\Desktop\торосов\img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2988" t="22700" r="57087" b="12201"/>
          <a:stretch>
            <a:fillRect/>
          </a:stretch>
        </p:blipFill>
        <p:spPr bwMode="auto">
          <a:xfrm>
            <a:off x="3816604" y="1615855"/>
            <a:ext cx="2736342" cy="4464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Users\Татьяна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1975" y="4763"/>
            <a:ext cx="5883298" cy="6567509"/>
          </a:xfrm>
          <a:prstGeom prst="rect">
            <a:avLst/>
          </a:prstGeom>
          <a:noFill/>
        </p:spPr>
      </p:pic>
      <p:pic>
        <p:nvPicPr>
          <p:cNvPr id="3" name="Picture 4" descr="H:\Users\Татьяна\Documents\рисунки для рамок\0_8d1ea_5e90f597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889392" y="4603393"/>
            <a:ext cx="2422379" cy="20868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МБОУ «Московская СОШ», </a:t>
            </a:r>
            <a:br>
              <a:rPr lang="ru-RU" sz="3200" dirty="0" smtClean="0"/>
            </a:br>
            <a:r>
              <a:rPr lang="ru-RU" sz="3200" dirty="0" smtClean="0"/>
              <a:t>в которой учился Анатолий </a:t>
            </a:r>
            <a:r>
              <a:rPr lang="ru-RU" sz="3200" dirty="0" err="1" smtClean="0"/>
              <a:t>Кыштымов</a:t>
            </a:r>
            <a:r>
              <a:rPr lang="ru-RU" sz="3200" dirty="0" smtClean="0"/>
              <a:t> ,</a:t>
            </a:r>
            <a:br>
              <a:rPr lang="ru-RU" sz="3200" dirty="0" smtClean="0"/>
            </a:br>
            <a:r>
              <a:rPr lang="ru-RU" sz="3200" dirty="0" smtClean="0"/>
              <a:t>носит его имя</a:t>
            </a:r>
            <a:endParaRPr lang="ru-RU" sz="3200" dirty="0"/>
          </a:p>
        </p:txBody>
      </p:sp>
      <p:pic>
        <p:nvPicPr>
          <p:cNvPr id="3074" name="Picture 2" descr="E:\В печать\SAM_2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Учеба  в Абаканском  государственном педагогическом институте</a:t>
            </a:r>
            <a:endParaRPr lang="ru-RU" sz="3200" dirty="0"/>
          </a:p>
        </p:txBody>
      </p:sp>
      <p:pic>
        <p:nvPicPr>
          <p:cNvPr id="4" name="Picture 2" descr="C:\Users\User\Desktop\торосов\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803" t="34250" r="9051" b="17450"/>
          <a:stretch>
            <a:fillRect/>
          </a:stretch>
        </p:blipFill>
        <p:spPr bwMode="auto">
          <a:xfrm>
            <a:off x="2571736" y="1785926"/>
            <a:ext cx="4448514" cy="4500594"/>
          </a:xfrm>
          <a:prstGeom prst="rect">
            <a:avLst/>
          </a:prstGeom>
          <a:noFill/>
        </p:spPr>
      </p:pic>
      <p:pic>
        <p:nvPicPr>
          <p:cNvPr id="5" name="Picture 4" descr="H:\Users\Татьяна\Documents\рисунки для рамок\0_8d1ea_5e90f597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889392" y="4603393"/>
            <a:ext cx="2422379" cy="2086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Users\Татьяна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9150" y="285728"/>
            <a:ext cx="5197494" cy="6286544"/>
          </a:xfrm>
          <a:prstGeom prst="rect">
            <a:avLst/>
          </a:prstGeom>
          <a:noFill/>
        </p:spPr>
      </p:pic>
      <p:pic>
        <p:nvPicPr>
          <p:cNvPr id="3" name="Picture 4" descr="H:\Users\Татьяна\Documents\рисунки для рамок\0_8d1ea_5e90f597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889392" y="4603393"/>
            <a:ext cx="2422379" cy="20868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Стал автором- издателем своих книг. Назвал свой орган издания «</a:t>
            </a:r>
            <a:r>
              <a:rPr lang="ru-RU" sz="4000" dirty="0" err="1" smtClean="0"/>
              <a:t>Сампич</a:t>
            </a:r>
            <a:r>
              <a:rPr lang="ru-RU" sz="4000" dirty="0" smtClean="0"/>
              <a:t>»-сам пишу, издаю и читаю</a:t>
            </a:r>
            <a:endParaRPr lang="ru-RU" sz="4000" dirty="0"/>
          </a:p>
        </p:txBody>
      </p:sp>
      <p:pic>
        <p:nvPicPr>
          <p:cNvPr id="4" name="Picture 2" descr="C:\Users\User\Desktop\торосов\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25" t="15350" r="57875" b="14301"/>
          <a:stretch>
            <a:fillRect/>
          </a:stretch>
        </p:blipFill>
        <p:spPr bwMode="auto">
          <a:xfrm>
            <a:off x="4643438" y="1928802"/>
            <a:ext cx="3144716" cy="4389437"/>
          </a:xfrm>
          <a:prstGeom prst="rect">
            <a:avLst/>
          </a:prstGeom>
          <a:noFill/>
        </p:spPr>
      </p:pic>
      <p:pic>
        <p:nvPicPr>
          <p:cNvPr id="5" name="Picture 3" descr="C:\Users\User\Desktop\торосов\img8.jpg"/>
          <p:cNvPicPr>
            <a:picLocks noChangeAspect="1" noChangeArrowheads="1"/>
          </p:cNvPicPr>
          <p:nvPr/>
        </p:nvPicPr>
        <p:blipFill>
          <a:blip r:embed="rId3" cstate="print"/>
          <a:srcRect l="1963" t="24800" r="66538" b="36350"/>
          <a:stretch>
            <a:fillRect/>
          </a:stretch>
        </p:blipFill>
        <p:spPr bwMode="auto">
          <a:xfrm>
            <a:off x="0" y="3857628"/>
            <a:ext cx="2880320" cy="2664296"/>
          </a:xfrm>
          <a:prstGeom prst="rect">
            <a:avLst/>
          </a:prstGeom>
          <a:noFill/>
        </p:spPr>
      </p:pic>
      <p:pic>
        <p:nvPicPr>
          <p:cNvPr id="6" name="Picture 3" descr="C:\Users\User\Desktop\торосов\img8.jpg"/>
          <p:cNvPicPr>
            <a:picLocks noChangeAspect="1" noChangeArrowheads="1"/>
          </p:cNvPicPr>
          <p:nvPr/>
        </p:nvPicPr>
        <p:blipFill>
          <a:blip r:embed="rId3" cstate="print"/>
          <a:srcRect l="63387" t="24800" r="4326" b="38450"/>
          <a:stretch>
            <a:fillRect/>
          </a:stretch>
        </p:blipFill>
        <p:spPr bwMode="auto">
          <a:xfrm>
            <a:off x="1500166" y="1857364"/>
            <a:ext cx="2952328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Первый сборник вышел </a:t>
            </a:r>
            <a:br>
              <a:rPr lang="ru-RU" dirty="0" smtClean="0"/>
            </a:br>
            <a:r>
              <a:rPr lang="ru-RU" dirty="0" smtClean="0"/>
              <a:t>в 1993 году</a:t>
            </a:r>
            <a:endParaRPr lang="ru-RU" dirty="0"/>
          </a:p>
        </p:txBody>
      </p:sp>
      <p:pic>
        <p:nvPicPr>
          <p:cNvPr id="4098" name="Picture 2" descr="H:\Users\Татьяна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415830" y="1447800"/>
            <a:ext cx="3537890" cy="4800600"/>
          </a:xfrm>
          <a:prstGeom prst="rect">
            <a:avLst/>
          </a:prstGeom>
          <a:noFill/>
        </p:spPr>
      </p:pic>
      <p:pic>
        <p:nvPicPr>
          <p:cNvPr id="4099" name="Picture 3" descr="H:\Users\Татьяна\Documents\рисунки для рамок\0_8d1ea_5e90f597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452663" y="5166663"/>
            <a:ext cx="1808757" cy="1573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1988 год</a:t>
            </a:r>
            <a:endParaRPr lang="ru-RU" dirty="0"/>
          </a:p>
        </p:txBody>
      </p:sp>
      <p:pic>
        <p:nvPicPr>
          <p:cNvPr id="5122" name="Picture 2" descr="H:\Users\Татьяна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88399" y="1447800"/>
            <a:ext cx="3392751" cy="4800600"/>
          </a:xfrm>
          <a:prstGeom prst="rect">
            <a:avLst/>
          </a:prstGeom>
          <a:noFill/>
        </p:spPr>
      </p:pic>
      <p:pic>
        <p:nvPicPr>
          <p:cNvPr id="5123" name="Picture 3" descr="H:\Users\Татьяна\Documents\рисунки для рамок\0_8d1ea_5e90f597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358078" y="5072078"/>
            <a:ext cx="1857356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252</TotalTime>
  <Words>92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«Как рождаются поэты,  или путь к творчеству»</vt:lpstr>
      <vt:lpstr>Анатолий Петрович Кыштымов 1953-1982</vt:lpstr>
      <vt:lpstr>Слайд 3</vt:lpstr>
      <vt:lpstr>МБОУ «Московская СОШ»,  в которой учился Анатолий Кыштымов , носит его имя</vt:lpstr>
      <vt:lpstr>Учеба  в Абаканском  государственном педагогическом институте</vt:lpstr>
      <vt:lpstr>Слайд 6</vt:lpstr>
      <vt:lpstr>Стал автором- издателем своих книг. Назвал свой орган издания «Сампич»-сам пишу, издаю и читаю</vt:lpstr>
      <vt:lpstr>Первый сборник вышел  в 1993 году</vt:lpstr>
      <vt:lpstr>1988 год</vt:lpstr>
      <vt:lpstr>Слайд 10</vt:lpstr>
      <vt:lpstr>2007 год</vt:lpstr>
      <vt:lpstr>2014 год</vt:lpstr>
      <vt:lpstr>Мама моя милая, В платье том же  ты…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рождаются поэты или путь к творчеству</dc:title>
  <dc:creator>Татьяна</dc:creator>
  <cp:lastModifiedBy>Татьяна</cp:lastModifiedBy>
  <cp:revision>32</cp:revision>
  <dcterms:created xsi:type="dcterms:W3CDTF">2019-02-06T02:34:04Z</dcterms:created>
  <dcterms:modified xsi:type="dcterms:W3CDTF">2019-03-01T07:56:55Z</dcterms:modified>
</cp:coreProperties>
</file>