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</p:sldMasterIdLst>
  <p:sldIdLst>
    <p:sldId id="266" r:id="rId2"/>
    <p:sldId id="267" r:id="rId3"/>
    <p:sldId id="282" r:id="rId4"/>
    <p:sldId id="268" r:id="rId5"/>
    <p:sldId id="283" r:id="rId6"/>
    <p:sldId id="269" r:id="rId7"/>
    <p:sldId id="293" r:id="rId8"/>
    <p:sldId id="294" r:id="rId9"/>
    <p:sldId id="295" r:id="rId10"/>
    <p:sldId id="296" r:id="rId11"/>
    <p:sldId id="297" r:id="rId12"/>
    <p:sldId id="289" r:id="rId13"/>
    <p:sldId id="290" r:id="rId14"/>
    <p:sldId id="291" r:id="rId15"/>
    <p:sldId id="292" r:id="rId16"/>
    <p:sldId id="298" r:id="rId17"/>
    <p:sldId id="299" r:id="rId18"/>
    <p:sldId id="300" r:id="rId19"/>
    <p:sldId id="301" r:id="rId20"/>
    <p:sldId id="302" r:id="rId21"/>
    <p:sldId id="303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269BA0D-421E-4476-8552-FD5ED4432B6E}" v="2126" dt="2021-03-09T20:36:39.5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63" d="100"/>
          <a:sy n="63" d="100"/>
        </p:scale>
        <p:origin x="-1064" y="-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854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37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886111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5454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400202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655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8945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481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635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970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507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65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340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182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693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765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354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  <p:sldLayoutId id="2147483789" r:id="rId15"/>
    <p:sldLayoutId id="214748379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drive.google.com/file/d/1zEALm14ntabP9Tb4GEvtOOY91HimQjvH/view?usp=sharing" TargetMode="Externa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drive.google.com/file/d/1h3_X6MMLfvH1FhmHX-GMakOdIKEzz5Ma/view?usp=sharing" TargetMode="Externa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drive.google.com/file/d/10JM7XBSPIT8-NuucvMatxNcmxWjefAkA/view?usp=sharing" TargetMode="Externa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drive.google.com/file/d/1SMXCe4qAmBK6TDpHaGjD52aSiffU1fdc/view?usp=sharing" TargetMode="Externa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drive.google.com/file/d/1pHsfJywpncBUulQHvv4VGknIm4RJiGLi/view?usp=sharing" TargetMode="Externa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drive.google.com/file/d/1QPlC6hqhtEZptJSjdmpEFq9ZfzhDvcMf/view?usp=sharing" TargetMode="Externa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drive.google.com/file/d/1t7FgrWLKQ4pgaU_IVaJGV_D7rH90mtLy/view?usp=sharing" TargetMode="Externa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drive.google.com/file/d/1-BOAaK1ZKwIyUK3Xh7h8xUYl6id355-e/view?usp=sharing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hyperlink" Target="https://drive.google.com/file/d/1xcCPkexvHiLiu18x6Ah9GO51dU_363B1/view?usp=sharing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drive.google.com/file/d/14riaziKaJuZT9sLhBfaNRmeaatojvlqb/view?usp=sharing" TargetMode="Externa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drive.google.com/file/d/1nBv7DLMJyfpxZlBBPyyBoV2J9fahEDlC/view?usp=sharing" TargetMode="Externa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7226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0"/>
            <a:ext cx="80343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Прямоугольник 3"/>
          <p:cNvSpPr>
            <a:spLocks noChangeArrowheads="1"/>
          </p:cNvSpPr>
          <p:nvPr/>
        </p:nvSpPr>
        <p:spPr bwMode="auto">
          <a:xfrm>
            <a:off x="517525" y="3244850"/>
            <a:ext cx="3694113" cy="298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Кирбиц</a:t>
            </a:r>
            <a:endParaRPr lang="en-US" altLang="ru-RU" sz="4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Августина</a:t>
            </a:r>
            <a:endParaRPr lang="en-US" altLang="ru-RU" sz="4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Эдуардовна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Прабабушка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Брагиной Екатерины</a:t>
            </a:r>
          </a:p>
        </p:txBody>
      </p:sp>
      <p:pic>
        <p:nvPicPr>
          <p:cNvPr id="819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7200" y="1412875"/>
            <a:ext cx="4167188" cy="537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8390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0"/>
            <a:ext cx="80343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1102" y="2260117"/>
            <a:ext cx="7874890" cy="437359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0714" y="6599213"/>
            <a:ext cx="77551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5"/>
              </a:rPr>
              <a:t>https://drive.google.com/file/d/1zEALm14ntabP9Tb4GEvtOOY91HimQjvH/view?usp=sharing</a:t>
            </a:r>
            <a:r>
              <a:rPr lang="ru-RU" sz="1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6323820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0"/>
            <a:ext cx="80343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7415" y="2173861"/>
            <a:ext cx="7842350" cy="447710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62642" y="6599217"/>
            <a:ext cx="7711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drive.google.com/file/d/1h3_X6MMLfvH1FhmHX-GMakOdIKEzz5Ma/view?usp=sharing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2734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17463"/>
            <a:ext cx="7888287" cy="684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55460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0"/>
            <a:ext cx="80343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2475" y="2156603"/>
            <a:ext cx="7893170" cy="445255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2482" y="6590584"/>
            <a:ext cx="78155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drive.google.com/file/d/10JM7XBSPIT8-NuucvMatxNcmxWjefAkA/view?usp=sharing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7078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0"/>
            <a:ext cx="79216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18797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0"/>
            <a:ext cx="80343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7387" y="2208363"/>
            <a:ext cx="7905510" cy="44315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4835" y="6590594"/>
            <a:ext cx="77637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drive.google.com/file/d/1SMXCe4qAmBK6TDpHaGjD52aSiffU1fdc/view?usp=sharing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8290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0"/>
            <a:ext cx="80343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97338" y="1700213"/>
            <a:ext cx="4346575" cy="504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Прямоугольник 3"/>
          <p:cNvSpPr>
            <a:spLocks noChangeArrowheads="1"/>
          </p:cNvSpPr>
          <p:nvPr/>
        </p:nvSpPr>
        <p:spPr bwMode="auto">
          <a:xfrm>
            <a:off x="741363" y="3244850"/>
            <a:ext cx="3025775" cy="298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Иванов </a:t>
            </a:r>
            <a:endParaRPr lang="en-US" altLang="ru-RU" sz="4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Иван </a:t>
            </a:r>
            <a:endParaRPr lang="en-US" altLang="ru-RU" sz="4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Семенович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Прадед Гнатюка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Дмитрия</a:t>
            </a:r>
          </a:p>
        </p:txBody>
      </p:sp>
    </p:spTree>
    <p:extLst>
      <p:ext uri="{BB962C8B-B14F-4D97-AF65-F5344CB8AC3E}">
        <p14:creationId xmlns:p14="http://schemas.microsoft.com/office/powerpoint/2010/main" val="39772921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0"/>
            <a:ext cx="80343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2476" y="2182479"/>
            <a:ext cx="7893170" cy="446884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4845" y="6581964"/>
            <a:ext cx="76165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drive.google.com/file/d/1pHsfJywpncBUulQHvv4VGknIm4RJiGLi/view?usp=sharing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157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15875"/>
            <a:ext cx="7896225" cy="684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18051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0"/>
            <a:ext cx="80343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9754" y="2286000"/>
            <a:ext cx="7604492" cy="422952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95223" y="6556079"/>
            <a:ext cx="7893170" cy="531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drive.google.com/file/d/1QPlC6hqhtEZptJSjdmpEFq9ZfzhDvcMf/view?usp=sharing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5915585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0"/>
            <a:ext cx="80343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3847" y="2199737"/>
            <a:ext cx="7915601" cy="446848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flipH="1">
            <a:off x="534846" y="6599208"/>
            <a:ext cx="78500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drive.google.com/file/d/1t7FgrWLKQ4pgaU_IVaJGV_D7rH90mtLy/view?usp=sharing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2554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0"/>
            <a:ext cx="80343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Прямоугольник 3"/>
          <p:cNvSpPr>
            <a:spLocks noChangeArrowheads="1"/>
          </p:cNvSpPr>
          <p:nvPr/>
        </p:nvSpPr>
        <p:spPr bwMode="auto">
          <a:xfrm>
            <a:off x="353682" y="2458525"/>
            <a:ext cx="3708367" cy="4859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4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 проекта:</a:t>
            </a:r>
            <a:r>
              <a:rPr lang="ru-RU" altLang="ru-RU" b="1" dirty="0">
                <a:solidFill>
                  <a:srgbClr val="663300"/>
                </a:solidFill>
                <a:latin typeface="Monotype Corsiva" panose="03010101010201010101" pitchFamily="66" charset="0"/>
              </a:rPr>
              <a:t> </a:t>
            </a:r>
            <a:br>
              <a:rPr lang="ru-RU" altLang="ru-RU" b="1" dirty="0">
                <a:solidFill>
                  <a:srgbClr val="663300"/>
                </a:solidFill>
                <a:latin typeface="Monotype Corsiva" panose="03010101010201010101" pitchFamily="66" charset="0"/>
              </a:rPr>
            </a:br>
            <a:r>
              <a:rPr lang="ru-RU" altLang="ru-RU" sz="4400" b="1" dirty="0">
                <a:solidFill>
                  <a:srgbClr val="663300"/>
                </a:solidFill>
                <a:latin typeface="Monotype Corsiva" panose="03010101010201010101" pitchFamily="66" charset="0"/>
              </a:rPr>
              <a:t>Никифорова Наталья Михайловна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400" dirty="0">
                <a:solidFill>
                  <a:srgbClr val="663300"/>
                </a:solidFill>
                <a:latin typeface="Times New Roman" panose="02020603050405020304" pitchFamily="18" charset="0"/>
              </a:rPr>
              <a:t>учитель музыки</a:t>
            </a:r>
            <a:r>
              <a:rPr lang="en-US" altLang="ru-RU" sz="2400" dirty="0">
                <a:solidFill>
                  <a:srgbClr val="6633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400" dirty="0">
                <a:solidFill>
                  <a:srgbClr val="663300"/>
                </a:solidFill>
                <a:latin typeface="Times New Roman" panose="02020603050405020304" pitchFamily="18" charset="0"/>
              </a:rPr>
              <a:t>высшей категории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400" dirty="0" smtClean="0">
                <a:solidFill>
                  <a:srgbClr val="663300"/>
                </a:solidFill>
                <a:latin typeface="Times New Roman" panose="02020603050405020304" pitchFamily="18" charset="0"/>
              </a:rPr>
              <a:t>ГБОУ Президентский ФМЛ </a:t>
            </a:r>
            <a:r>
              <a:rPr lang="ru-RU" altLang="ru-RU" sz="2400" dirty="0">
                <a:solidFill>
                  <a:srgbClr val="663300"/>
                </a:solidFill>
                <a:latin typeface="Times New Roman" panose="02020603050405020304" pitchFamily="18" charset="0"/>
              </a:rPr>
              <a:t>№239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400" dirty="0" smtClean="0">
                <a:solidFill>
                  <a:srgbClr val="663300"/>
                </a:solidFill>
                <a:latin typeface="Times New Roman" panose="02020603050405020304" pitchFamily="18" charset="0"/>
              </a:rPr>
              <a:t> Санкт-Петербурга </a:t>
            </a:r>
            <a:endParaRPr lang="ru-RU" altLang="ru-RU" sz="2400" dirty="0">
              <a:solidFill>
                <a:srgbClr val="663300"/>
              </a:solidFill>
              <a:latin typeface="Times New Roman" panose="02020603050405020304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2400" dirty="0">
              <a:solidFill>
                <a:srgbClr val="6633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14131" y="1190021"/>
            <a:ext cx="3796623" cy="562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4188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0"/>
            <a:ext cx="80343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6224" y="2286000"/>
            <a:ext cx="7691250" cy="431320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46981" y="6581965"/>
            <a:ext cx="77704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drive.google.com/file/d/1-BOAaK1ZKwIyUK3Xh7h8xUYl6id355-e/view?usp=sharing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1958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0"/>
            <a:ext cx="80343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Рисунок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63" y="1341438"/>
            <a:ext cx="4073525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Box 8"/>
          <p:cNvSpPr txBox="1">
            <a:spLocks noChangeArrowheads="1"/>
          </p:cNvSpPr>
          <p:nvPr/>
        </p:nvSpPr>
        <p:spPr bwMode="auto">
          <a:xfrm>
            <a:off x="395288" y="2997200"/>
            <a:ext cx="4149725" cy="298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Лукин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Борис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Александрович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Прадед Гаврилова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Антона </a:t>
            </a:r>
          </a:p>
        </p:txBody>
      </p:sp>
    </p:spTree>
    <p:extLst>
      <p:ext uri="{BB962C8B-B14F-4D97-AF65-F5344CB8AC3E}">
        <p14:creationId xmlns:p14="http://schemas.microsoft.com/office/powerpoint/2010/main" val="29260080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0"/>
            <a:ext cx="80343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3465" y="6581961"/>
            <a:ext cx="80398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drive.google.com/file/d/1xcCPkexvHiLiu18x6Ah9GO51dU_363B1/view?usp=sharing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4254" y="2147227"/>
            <a:ext cx="7877908" cy="4434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1901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40083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0"/>
            <a:ext cx="80343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1102" y="2208363"/>
            <a:ext cx="7867289" cy="44068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79894" y="6590589"/>
            <a:ext cx="80398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5"/>
              </a:rPr>
              <a:t>https://drive.google.com/file/d/14riaziKaJuZT9sLhBfaNRmeaatojvlqb/view?usp=sharing</a:t>
            </a:r>
            <a:r>
              <a:rPr lang="ru-RU" sz="1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8773503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0"/>
            <a:ext cx="80343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Прямоугольник 3"/>
          <p:cNvSpPr>
            <a:spLocks noChangeArrowheads="1"/>
          </p:cNvSpPr>
          <p:nvPr/>
        </p:nvSpPr>
        <p:spPr bwMode="auto">
          <a:xfrm>
            <a:off x="735013" y="3244850"/>
            <a:ext cx="3038475" cy="298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Зюзько</a:t>
            </a:r>
            <a:endParaRPr lang="en-US" altLang="ru-RU" sz="4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Павел</a:t>
            </a:r>
            <a:endParaRPr lang="en-US" altLang="ru-RU" sz="4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Минович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Прадед Петухова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Константина </a:t>
            </a:r>
          </a:p>
        </p:txBody>
      </p:sp>
      <p:pic>
        <p:nvPicPr>
          <p:cNvPr id="7173" name="Рисунок 5" descr="сканирование000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538" y="1341438"/>
            <a:ext cx="4006850" cy="541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73529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0"/>
            <a:ext cx="80343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0012" y="2191109"/>
            <a:ext cx="7858380" cy="443767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62642" y="6581956"/>
            <a:ext cx="7625750" cy="316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drive.google.com/file/d/1nBv7DLMJyfpxZlBBPyyBoV2J9fahEDlC/view?usp=sharing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9307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382</TotalTime>
  <Words>60</Words>
  <Application>Microsoft Office PowerPoint</Application>
  <PresentationFormat>Экран (4:3)</PresentationFormat>
  <Paragraphs>35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Надежда</cp:lastModifiedBy>
  <cp:revision>453</cp:revision>
  <dcterms:created xsi:type="dcterms:W3CDTF">2021-03-09T17:16:12Z</dcterms:created>
  <dcterms:modified xsi:type="dcterms:W3CDTF">2021-05-11T11:51:01Z</dcterms:modified>
</cp:coreProperties>
</file>