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5309" y="983674"/>
            <a:ext cx="4890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Стихи, </a:t>
            </a:r>
          </a:p>
          <a:p>
            <a:pPr algn="ctr"/>
            <a:r>
              <a:rPr lang="ru-RU" sz="5400" b="1" i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рождённые войной</a:t>
            </a:r>
            <a:endParaRPr lang="ru-RU" sz="5400" b="1" i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2530" name="Picture 2" descr="http://pro.farma.by/wp-content/uploads/2019/05/1.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36" y="207818"/>
            <a:ext cx="8032173" cy="642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3556" name="Picture 4" descr="https://cf.ppt-online.org/files/slide/s/SFzi9wlb5vsBe0LGX8KtdVmQUqR1gTfZJN2prI/slid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3964"/>
            <a:ext cx="9402619" cy="7051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4578" name="Picture 2" descr="http://images.myshared.ru/33/1328957/slide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988" y="0"/>
            <a:ext cx="92839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5604" name="Picture 4" descr="https://pbs.twimg.com/media/DM-nUenX4AUXEO7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181" y="3370090"/>
            <a:ext cx="5250873" cy="3280091"/>
          </a:xfrm>
          <a:prstGeom prst="rect">
            <a:avLst/>
          </a:prstGeom>
          <a:noFill/>
        </p:spPr>
      </p:pic>
      <p:pic>
        <p:nvPicPr>
          <p:cNvPr id="25602" name="Picture 2" descr="https://avatars.mds.yandex.net/get-zen_doc/151305/pub_5cd567ce2b514100b39e40ca_5cd56c9348289800b218ab8b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207819"/>
            <a:ext cx="5510357" cy="3540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6632" name="Picture 8" descr="http://900igr.net/up/datai/71604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7650" name="Picture 2" descr="https://fs00.infourok.ru/images/doc/295/294167/3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8674" name="Picture 2" descr="https://miac58.ru/sites/default/files/images/news/holidays_may_9_beautiful_card_in_the_may_9_victory_day_07875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571" y="0"/>
            <a:ext cx="91875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9698" name="Picture 2" descr="https://im0-tub-ru.yandex.net/i?id=5196c717784ee926f866ea94ade210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" y="1"/>
            <a:ext cx="91360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22" name="Picture 2" descr="https://avatars.mds.yandex.net/get-pdb/1927111/a1b288cd-4442-4a09-90b7-03264c59d801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5" y="314264"/>
            <a:ext cx="4862946" cy="2747589"/>
          </a:xfrm>
          <a:prstGeom prst="rect">
            <a:avLst/>
          </a:prstGeom>
          <a:noFill/>
        </p:spPr>
      </p:pic>
      <p:pic>
        <p:nvPicPr>
          <p:cNvPr id="30724" name="Picture 4" descr="https://gtrk-saratov.ru/wp-content/uploads/2019/04/fd139a67279875d875f6465974d7efa3-1024x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5527" y="3451162"/>
            <a:ext cx="4779818" cy="3183434"/>
          </a:xfrm>
          <a:prstGeom prst="rect">
            <a:avLst/>
          </a:prstGeom>
          <a:noFill/>
        </p:spPr>
      </p:pic>
      <p:pic>
        <p:nvPicPr>
          <p:cNvPr id="30726" name="Picture 6" descr="https://avatars.mds.yandex.net/get-pdb/1365646/c80935d5-2444-4321-b4e2-1965c1e304e7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89" y="3379194"/>
            <a:ext cx="4090265" cy="2624587"/>
          </a:xfrm>
          <a:prstGeom prst="rect">
            <a:avLst/>
          </a:prstGeom>
          <a:noFill/>
        </p:spPr>
      </p:pic>
      <p:pic>
        <p:nvPicPr>
          <p:cNvPr id="30728" name="Picture 8" descr="http://vvs-syzran.ru/uploads/posts/2018-05/1526031904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297" y="419919"/>
            <a:ext cx="4180321" cy="2788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1746" name="Picture 2" descr="https://i01.fotocdn.net/s112/333b0bd641ad5ad2/gallery_l/2525547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6/22/s_5d0dc3a81f052/1177042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3794" name="Picture 2" descr="https://www.metricum.ru/upload/medialibrary/bb5/bb5482cad63d8e71106caf05ec8bb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2770" name="Picture 2" descr="https://ds04.infourok.ru/uploads/ex/1206/000d7f85-3bb05184/img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ootball-klin.mo.sportsng.ru/media/2018/07/14/1241020781/image_image_19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9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pcache.startphotocontest.com/49/e9d64a14d01c0271912e9091fe57d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6" y="399664"/>
            <a:ext cx="4117973" cy="2745315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2019823/bef521c6-b5d6-4880-b688-8a41492af04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15" y="3505199"/>
            <a:ext cx="5475230" cy="3002252"/>
          </a:xfrm>
          <a:prstGeom prst="rect">
            <a:avLst/>
          </a:prstGeom>
          <a:noFill/>
        </p:spPr>
      </p:pic>
      <p:pic>
        <p:nvPicPr>
          <p:cNvPr id="2054" name="Picture 6" descr="https://pbs.twimg.com/media/Cd0ElPQW8AEBNny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6445" y="221673"/>
            <a:ext cx="3337917" cy="4932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https://fb.ru/media/i/1/0/2/8/4/6/0/i/1028460.jpg?1564286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1" y="937780"/>
            <a:ext cx="8603673" cy="4839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8434" name="Picture 2" descr="https://www.culture.ru/storage/images/e4a2cddbe5b782ed2fe00ddb641bc6cb/f103b884b6fcf66babf9efd58d356a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2063"/>
            <a:ext cx="8520545" cy="6390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9460" name="Picture 4" descr="https://api-belorechensk.ooogoroda.mobi/uploads/images/bchensk/Novosti/ArS9EiKlgUs_1538662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39" y="2886074"/>
            <a:ext cx="4838700" cy="3629025"/>
          </a:xfrm>
          <a:prstGeom prst="rect">
            <a:avLst/>
          </a:prstGeom>
          <a:noFill/>
        </p:spPr>
      </p:pic>
      <p:pic>
        <p:nvPicPr>
          <p:cNvPr id="19458" name="Picture 2" descr="https://odinski.ru/img/gallery/memorial/Podmoskov-e_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72" y="228751"/>
            <a:ext cx="4753552" cy="356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484" name="Picture 4" descr="https://www.belnovosti.by/sites/default/files/article/12-12-2016/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772" y="2623206"/>
            <a:ext cx="4824556" cy="3250545"/>
          </a:xfrm>
          <a:prstGeom prst="rect">
            <a:avLst/>
          </a:prstGeom>
          <a:noFill/>
        </p:spPr>
      </p:pic>
      <p:pic>
        <p:nvPicPr>
          <p:cNvPr id="20482" name="Picture 2" descr="https://www.stihi.ru/pics/2011/05/09/2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75" y="360219"/>
            <a:ext cx="4280061" cy="2846240"/>
          </a:xfrm>
          <a:prstGeom prst="rect">
            <a:avLst/>
          </a:prstGeom>
          <a:noFill/>
        </p:spPr>
      </p:pic>
      <p:pic>
        <p:nvPicPr>
          <p:cNvPr id="20486" name="Picture 6" descr="https://www.osnmedia.ru/wp-content/uploads/2019/04/veterany-1000x6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71" y="3366653"/>
            <a:ext cx="4006271" cy="2403763"/>
          </a:xfrm>
          <a:prstGeom prst="rect">
            <a:avLst/>
          </a:prstGeom>
          <a:noFill/>
        </p:spPr>
      </p:pic>
      <p:pic>
        <p:nvPicPr>
          <p:cNvPr id="20488" name="Picture 8" descr="https://kazanreporter.ru/uploads/pictures/572a4d5027e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5962" y="387928"/>
            <a:ext cx="4307142" cy="221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https://avatars.mds.yandex.net/get-pdb/163339/966049e1-1c28-4425-b312-f48ade7eefd1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18</cp:revision>
  <dcterms:created xsi:type="dcterms:W3CDTF">2013-11-19T05:52:05Z</dcterms:created>
  <dcterms:modified xsi:type="dcterms:W3CDTF">2020-03-17T17:56:07Z</dcterms:modified>
</cp:coreProperties>
</file>